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5" r:id="rId5"/>
  </p:sldMasterIdLst>
  <p:notesMasterIdLst>
    <p:notesMasterId r:id="rId40"/>
  </p:notesMasterIdLst>
  <p:sldIdLst>
    <p:sldId id="256" r:id="rId6"/>
    <p:sldId id="257" r:id="rId7"/>
    <p:sldId id="258" r:id="rId8"/>
    <p:sldId id="259" r:id="rId9"/>
    <p:sldId id="260" r:id="rId10"/>
    <p:sldId id="291" r:id="rId11"/>
    <p:sldId id="262" r:id="rId12"/>
    <p:sldId id="292" r:id="rId13"/>
    <p:sldId id="263" r:id="rId14"/>
    <p:sldId id="264" r:id="rId15"/>
    <p:sldId id="265" r:id="rId16"/>
    <p:sldId id="267" r:id="rId17"/>
    <p:sldId id="268" r:id="rId18"/>
    <p:sldId id="285" r:id="rId19"/>
    <p:sldId id="270" r:id="rId20"/>
    <p:sldId id="271" r:id="rId21"/>
    <p:sldId id="298" r:id="rId22"/>
    <p:sldId id="294" r:id="rId23"/>
    <p:sldId id="289" r:id="rId24"/>
    <p:sldId id="280" r:id="rId25"/>
    <p:sldId id="279" r:id="rId26"/>
    <p:sldId id="278" r:id="rId27"/>
    <p:sldId id="290" r:id="rId28"/>
    <p:sldId id="275" r:id="rId29"/>
    <p:sldId id="296" r:id="rId30"/>
    <p:sldId id="297" r:id="rId31"/>
    <p:sldId id="295" r:id="rId32"/>
    <p:sldId id="286" r:id="rId33"/>
    <p:sldId id="301" r:id="rId34"/>
    <p:sldId id="302" r:id="rId35"/>
    <p:sldId id="300" r:id="rId36"/>
    <p:sldId id="299" r:id="rId37"/>
    <p:sldId id="283" r:id="rId38"/>
    <p:sldId id="284" r:id="rId39"/>
  </p:sldIdLst>
  <p:sldSz cx="12192000" cy="6858000"/>
  <p:notesSz cx="12192000" cy="6858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Inter SemiBold"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53" roundtripDataSignature="AMtx7mg4UiMj87dp3A5pbdXrM2cvBsrv+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A2A"/>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C69CB-4C5E-4F32-92BF-A13F8714FC19}" v="102" vWet="104" dt="2022-06-10T14:54:25.407"/>
    <p1510:client id="{21E5A83E-CC20-7982-EDBF-B1210647D470}" v="6" dt="2022-08-04T09:41:09.025"/>
    <p1510:client id="{22504A54-4DFE-B5B7-C41F-860D52EC47CF}" v="218" dt="2022-06-10T05:50:01.594"/>
    <p1510:client id="{3F694C71-DABC-2081-F202-8B7D0FD8FBC3}" v="35" dt="2022-06-19T00:37:02.554"/>
    <p1510:client id="{4D1D6AB4-7CE5-FBC2-A1B2-23CDA96670CF}" v="78" dt="2022-06-13T12:56:53.803"/>
    <p1510:client id="{BEA07A54-F833-7EF8-446A-3DDEFCF9C892}" v="15" dt="2022-06-10T14:04:28.213"/>
    <p1510:client id="{C2465363-0F9D-F5DE-E0A2-C6F6903B6FD5}" v="350" dt="2022-06-10T21:11:45.459"/>
    <p1510:client id="{DC55B763-A41F-3EF6-6D9C-3DF74A5CEE31}" v="10" dt="2022-06-10T14:54:56.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2.fntdata"/><Relationship Id="rId47"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customschemas.google.com/relationships/presentationmetadata" Target="metadata"/><Relationship Id="rId58"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5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Witcombe" userId="S::joseph@purplebeard.co.uk::a2840d26-4401-46ce-837a-825901afe1b0" providerId="AD" clId="Web-{4DF8ADC9-D796-81F1-F411-EEFA9CFC5874}"/>
    <pc:docChg chg="addSld delSld modSld">
      <pc:chgData name="Joseph  Witcombe" userId="S::joseph@purplebeard.co.uk::a2840d26-4401-46ce-837a-825901afe1b0" providerId="AD" clId="Web-{4DF8ADC9-D796-81F1-F411-EEFA9CFC5874}" dt="2021-12-28T17:33:17.658" v="299"/>
      <pc:docMkLst>
        <pc:docMk/>
      </pc:docMkLst>
      <pc:sldChg chg="addSp delSp modSp">
        <pc:chgData name="Joseph  Witcombe" userId="S::joseph@purplebeard.co.uk::a2840d26-4401-46ce-837a-825901afe1b0" providerId="AD" clId="Web-{4DF8ADC9-D796-81F1-F411-EEFA9CFC5874}" dt="2021-12-28T16:25:51.906" v="91" actId="20577"/>
        <pc:sldMkLst>
          <pc:docMk/>
          <pc:sldMk cId="0" sldId="268"/>
        </pc:sldMkLst>
        <pc:spChg chg="add mod">
          <ac:chgData name="Joseph  Witcombe" userId="S::joseph@purplebeard.co.uk::a2840d26-4401-46ce-837a-825901afe1b0" providerId="AD" clId="Web-{4DF8ADC9-D796-81F1-F411-EEFA9CFC5874}" dt="2021-12-28T16:23:48.711" v="29" actId="20577"/>
          <ac:spMkLst>
            <pc:docMk/>
            <pc:sldMk cId="0" sldId="268"/>
            <ac:spMk id="7" creationId="{DDC5AA69-76B2-47B8-95EC-D447C5B2EFB8}"/>
          </ac:spMkLst>
        </pc:spChg>
        <pc:spChg chg="add mod">
          <ac:chgData name="Joseph  Witcombe" userId="S::joseph@purplebeard.co.uk::a2840d26-4401-46ce-837a-825901afe1b0" providerId="AD" clId="Web-{4DF8ADC9-D796-81F1-F411-EEFA9CFC5874}" dt="2021-12-28T16:25:51.906" v="91" actId="20577"/>
          <ac:spMkLst>
            <pc:docMk/>
            <pc:sldMk cId="0" sldId="268"/>
            <ac:spMk id="8" creationId="{ECFB6289-FC07-41AB-8551-170D2E0CFF6A}"/>
          </ac:spMkLst>
        </pc:spChg>
        <pc:spChg chg="del">
          <ac:chgData name="Joseph  Witcombe" userId="S::joseph@purplebeard.co.uk::a2840d26-4401-46ce-837a-825901afe1b0" providerId="AD" clId="Web-{4DF8ADC9-D796-81F1-F411-EEFA9CFC5874}" dt="2021-12-28T16:23:35.648" v="23"/>
          <ac:spMkLst>
            <pc:docMk/>
            <pc:sldMk cId="0" sldId="268"/>
            <ac:spMk id="145" creationId="{00000000-0000-0000-0000-000000000000}"/>
          </ac:spMkLst>
        </pc:spChg>
        <pc:spChg chg="del mod">
          <ac:chgData name="Joseph  Witcombe" userId="S::joseph@purplebeard.co.uk::a2840d26-4401-46ce-837a-825901afe1b0" providerId="AD" clId="Web-{4DF8ADC9-D796-81F1-F411-EEFA9CFC5874}" dt="2021-12-28T16:23:35.648" v="22"/>
          <ac:spMkLst>
            <pc:docMk/>
            <pc:sldMk cId="0" sldId="268"/>
            <ac:spMk id="146" creationId="{00000000-0000-0000-0000-000000000000}"/>
          </ac:spMkLst>
        </pc:spChg>
      </pc:sldChg>
      <pc:sldChg chg="delSp modSp del">
        <pc:chgData name="Joseph  Witcombe" userId="S::joseph@purplebeard.co.uk::a2840d26-4401-46ce-837a-825901afe1b0" providerId="AD" clId="Web-{4DF8ADC9-D796-81F1-F411-EEFA9CFC5874}" dt="2021-12-28T16:27:44.208" v="114"/>
        <pc:sldMkLst>
          <pc:docMk/>
          <pc:sldMk cId="0" sldId="269"/>
        </pc:sldMkLst>
        <pc:spChg chg="del mod">
          <ac:chgData name="Joseph  Witcombe" userId="S::joseph@purplebeard.co.uk::a2840d26-4401-46ce-837a-825901afe1b0" providerId="AD" clId="Web-{4DF8ADC9-D796-81F1-F411-EEFA9CFC5874}" dt="2021-12-28T16:26:26.954" v="96"/>
          <ac:spMkLst>
            <pc:docMk/>
            <pc:sldMk cId="0" sldId="269"/>
            <ac:spMk id="153" creationId="{00000000-0000-0000-0000-000000000000}"/>
          </ac:spMkLst>
        </pc:spChg>
        <pc:spChg chg="mod">
          <ac:chgData name="Joseph  Witcombe" userId="S::joseph@purplebeard.co.uk::a2840d26-4401-46ce-837a-825901afe1b0" providerId="AD" clId="Web-{4DF8ADC9-D796-81F1-F411-EEFA9CFC5874}" dt="2021-12-28T16:26:18.657" v="93" actId="20577"/>
          <ac:spMkLst>
            <pc:docMk/>
            <pc:sldMk cId="0" sldId="269"/>
            <ac:spMk id="178" creationId="{00000000-0000-0000-0000-000000000000}"/>
          </ac:spMkLst>
        </pc:spChg>
        <pc:grpChg chg="del">
          <ac:chgData name="Joseph  Witcombe" userId="S::joseph@purplebeard.co.uk::a2840d26-4401-46ce-837a-825901afe1b0" providerId="AD" clId="Web-{4DF8ADC9-D796-81F1-F411-EEFA9CFC5874}" dt="2021-12-28T16:26:16.141" v="92"/>
          <ac:grpSpMkLst>
            <pc:docMk/>
            <pc:sldMk cId="0" sldId="269"/>
            <ac:grpSpMk id="154" creationId="{00000000-0000-0000-0000-000000000000}"/>
          </ac:grpSpMkLst>
        </pc:grpChg>
        <pc:grpChg chg="del">
          <ac:chgData name="Joseph  Witcombe" userId="S::joseph@purplebeard.co.uk::a2840d26-4401-46ce-837a-825901afe1b0" providerId="AD" clId="Web-{4DF8ADC9-D796-81F1-F411-EEFA9CFC5874}" dt="2021-12-28T16:26:22.688" v="94"/>
          <ac:grpSpMkLst>
            <pc:docMk/>
            <pc:sldMk cId="0" sldId="269"/>
            <ac:grpSpMk id="166" creationId="{00000000-0000-0000-0000-000000000000}"/>
          </ac:grpSpMkLst>
        </pc:grpChg>
      </pc:sldChg>
      <pc:sldChg chg="modSp">
        <pc:chgData name="Joseph  Witcombe" userId="S::joseph@purplebeard.co.uk::a2840d26-4401-46ce-837a-825901afe1b0" providerId="AD" clId="Web-{4DF8ADC9-D796-81F1-F411-EEFA9CFC5874}" dt="2021-12-28T16:30:45.640" v="191" actId="1076"/>
        <pc:sldMkLst>
          <pc:docMk/>
          <pc:sldMk cId="0" sldId="270"/>
        </pc:sldMkLst>
        <pc:spChg chg="mod">
          <ac:chgData name="Joseph  Witcombe" userId="S::joseph@purplebeard.co.uk::a2840d26-4401-46ce-837a-825901afe1b0" providerId="AD" clId="Web-{4DF8ADC9-D796-81F1-F411-EEFA9CFC5874}" dt="2021-12-28T16:30:39.109" v="189" actId="20577"/>
          <ac:spMkLst>
            <pc:docMk/>
            <pc:sldMk cId="0" sldId="270"/>
            <ac:spMk id="188" creationId="{00000000-0000-0000-0000-000000000000}"/>
          </ac:spMkLst>
        </pc:spChg>
        <pc:spChg chg="mod">
          <ac:chgData name="Joseph  Witcombe" userId="S::joseph@purplebeard.co.uk::a2840d26-4401-46ce-837a-825901afe1b0" providerId="AD" clId="Web-{4DF8ADC9-D796-81F1-F411-EEFA9CFC5874}" dt="2021-12-28T16:30:45.640" v="191" actId="1076"/>
          <ac:spMkLst>
            <pc:docMk/>
            <pc:sldMk cId="0" sldId="270"/>
            <ac:spMk id="189" creationId="{00000000-0000-0000-0000-000000000000}"/>
          </ac:spMkLst>
        </pc:spChg>
      </pc:sldChg>
      <pc:sldChg chg="modNotes">
        <pc:chgData name="Joseph  Witcombe" userId="S::joseph@purplebeard.co.uk::a2840d26-4401-46ce-837a-825901afe1b0" providerId="AD" clId="Web-{4DF8ADC9-D796-81F1-F411-EEFA9CFC5874}" dt="2021-12-28T16:33:25.008" v="215"/>
        <pc:sldMkLst>
          <pc:docMk/>
          <pc:sldMk cId="0" sldId="271"/>
        </pc:sldMkLst>
      </pc:sldChg>
      <pc:sldChg chg="modNotes">
        <pc:chgData name="Joseph  Witcombe" userId="S::joseph@purplebeard.co.uk::a2840d26-4401-46ce-837a-825901afe1b0" providerId="AD" clId="Web-{4DF8ADC9-D796-81F1-F411-EEFA9CFC5874}" dt="2021-12-28T16:38:26.931" v="271"/>
        <pc:sldMkLst>
          <pc:docMk/>
          <pc:sldMk cId="0" sldId="272"/>
        </pc:sldMkLst>
      </pc:sldChg>
      <pc:sldChg chg="modSp modNotes">
        <pc:chgData name="Joseph  Witcombe" userId="S::joseph@purplebeard.co.uk::a2840d26-4401-46ce-837a-825901afe1b0" providerId="AD" clId="Web-{4DF8ADC9-D796-81F1-F411-EEFA9CFC5874}" dt="2021-12-28T17:33:17.658" v="299"/>
        <pc:sldMkLst>
          <pc:docMk/>
          <pc:sldMk cId="0" sldId="278"/>
        </pc:sldMkLst>
        <pc:spChg chg="mod">
          <ac:chgData name="Joseph  Witcombe" userId="S::joseph@purplebeard.co.uk::a2840d26-4401-46ce-837a-825901afe1b0" providerId="AD" clId="Web-{4DF8ADC9-D796-81F1-F411-EEFA9CFC5874}" dt="2021-12-28T16:41:41.114" v="290" actId="1076"/>
          <ac:spMkLst>
            <pc:docMk/>
            <pc:sldMk cId="0" sldId="278"/>
            <ac:spMk id="269" creationId="{00000000-0000-0000-0000-000000000000}"/>
          </ac:spMkLst>
        </pc:spChg>
        <pc:spChg chg="mod">
          <ac:chgData name="Joseph  Witcombe" userId="S::joseph@purplebeard.co.uk::a2840d26-4401-46ce-837a-825901afe1b0" providerId="AD" clId="Web-{4DF8ADC9-D796-81F1-F411-EEFA9CFC5874}" dt="2021-12-28T17:33:01.783" v="294" actId="20577"/>
          <ac:spMkLst>
            <pc:docMk/>
            <pc:sldMk cId="0" sldId="278"/>
            <ac:spMk id="271" creationId="{00000000-0000-0000-0000-000000000000}"/>
          </ac:spMkLst>
        </pc:spChg>
        <pc:picChg chg="mod">
          <ac:chgData name="Joseph  Witcombe" userId="S::joseph@purplebeard.co.uk::a2840d26-4401-46ce-837a-825901afe1b0" providerId="AD" clId="Web-{4DF8ADC9-D796-81F1-F411-EEFA9CFC5874}" dt="2021-12-28T16:41:59.927" v="291" actId="14100"/>
          <ac:picMkLst>
            <pc:docMk/>
            <pc:sldMk cId="0" sldId="278"/>
            <ac:picMk id="270" creationId="{00000000-0000-0000-0000-000000000000}"/>
          </ac:picMkLst>
        </pc:picChg>
      </pc:sldChg>
      <pc:sldChg chg="modNotes">
        <pc:chgData name="Joseph  Witcombe" userId="S::joseph@purplebeard.co.uk::a2840d26-4401-46ce-837a-825901afe1b0" providerId="AD" clId="Web-{4DF8ADC9-D796-81F1-F411-EEFA9CFC5874}" dt="2021-12-28T16:40:27.594" v="281"/>
        <pc:sldMkLst>
          <pc:docMk/>
          <pc:sldMk cId="0" sldId="279"/>
        </pc:sldMkLst>
      </pc:sldChg>
      <pc:sldChg chg="addSp delSp modSp add replId">
        <pc:chgData name="Joseph  Witcombe" userId="S::joseph@purplebeard.co.uk::a2840d26-4401-46ce-837a-825901afe1b0" providerId="AD" clId="Web-{4DF8ADC9-D796-81F1-F411-EEFA9CFC5874}" dt="2021-12-28T16:27:24.879" v="113" actId="14100"/>
        <pc:sldMkLst>
          <pc:docMk/>
          <pc:sldMk cId="1484831461" sldId="285"/>
        </pc:sldMkLst>
        <pc:spChg chg="add mod">
          <ac:chgData name="Joseph  Witcombe" userId="S::joseph@purplebeard.co.uk::a2840d26-4401-46ce-837a-825901afe1b0" providerId="AD" clId="Web-{4DF8ADC9-D796-81F1-F411-EEFA9CFC5874}" dt="2021-12-28T16:27:24.879" v="113" actId="14100"/>
          <ac:spMkLst>
            <pc:docMk/>
            <pc:sldMk cId="1484831461" sldId="285"/>
            <ac:spMk id="2" creationId="{BD7566FF-6DBB-4637-97E0-362F0A89E9F6}"/>
          </ac:spMkLst>
        </pc:spChg>
        <pc:spChg chg="mod">
          <ac:chgData name="Joseph  Witcombe" userId="S::joseph@purplebeard.co.uk::a2840d26-4401-46ce-837a-825901afe1b0" providerId="AD" clId="Web-{4DF8ADC9-D796-81F1-F411-EEFA9CFC5874}" dt="2021-12-28T16:27:05.972" v="109" actId="14100"/>
          <ac:spMkLst>
            <pc:docMk/>
            <pc:sldMk cId="1484831461" sldId="285"/>
            <ac:spMk id="7" creationId="{DDC5AA69-76B2-47B8-95EC-D447C5B2EFB8}"/>
          </ac:spMkLst>
        </pc:spChg>
        <pc:spChg chg="del">
          <ac:chgData name="Joseph  Witcombe" userId="S::joseph@purplebeard.co.uk::a2840d26-4401-46ce-837a-825901afe1b0" providerId="AD" clId="Web-{4DF8ADC9-D796-81F1-F411-EEFA9CFC5874}" dt="2021-12-28T16:26:45.893" v="98"/>
          <ac:spMkLst>
            <pc:docMk/>
            <pc:sldMk cId="1484831461" sldId="285"/>
            <ac:spMk id="8" creationId="{ECFB6289-FC07-41AB-8551-170D2E0CFF6A}"/>
          </ac:spMkLst>
        </pc:spChg>
        <pc:picChg chg="del">
          <ac:chgData name="Joseph  Witcombe" userId="S::joseph@purplebeard.co.uk::a2840d26-4401-46ce-837a-825901afe1b0" providerId="AD" clId="Web-{4DF8ADC9-D796-81F1-F411-EEFA9CFC5874}" dt="2021-12-28T16:26:48.627" v="100"/>
          <ac:picMkLst>
            <pc:docMk/>
            <pc:sldMk cId="1484831461" sldId="285"/>
            <ac:picMk id="144" creationId="{00000000-0000-0000-0000-000000000000}"/>
          </ac:picMkLst>
        </pc:picChg>
      </pc:sldChg>
    </pc:docChg>
  </pc:docChgLst>
  <pc:docChgLst>
    <pc:chgData name="Joseph  Witcombe" userId="S::joseph@purplebeard.co.uk::a2840d26-4401-46ce-837a-825901afe1b0" providerId="AD" clId="Web-{EA573B7A-15F3-A470-54A0-3AEEC1EB9C8E}"/>
    <pc:docChg chg="modSld">
      <pc:chgData name="Joseph  Witcombe" userId="S::joseph@purplebeard.co.uk::a2840d26-4401-46ce-837a-825901afe1b0" providerId="AD" clId="Web-{EA573B7A-15F3-A470-54A0-3AEEC1EB9C8E}" dt="2022-01-10T00:29:32.006" v="20" actId="20577"/>
      <pc:docMkLst>
        <pc:docMk/>
      </pc:docMkLst>
      <pc:sldChg chg="modSp">
        <pc:chgData name="Joseph  Witcombe" userId="S::joseph@purplebeard.co.uk::a2840d26-4401-46ce-837a-825901afe1b0" providerId="AD" clId="Web-{EA573B7A-15F3-A470-54A0-3AEEC1EB9C8E}" dt="2022-01-10T00:29:17.097" v="17" actId="20577"/>
        <pc:sldMkLst>
          <pc:docMk/>
          <pc:sldMk cId="0" sldId="272"/>
        </pc:sldMkLst>
        <pc:spChg chg="mod">
          <ac:chgData name="Joseph  Witcombe" userId="S::joseph@purplebeard.co.uk::a2840d26-4401-46ce-837a-825901afe1b0" providerId="AD" clId="Web-{EA573B7A-15F3-A470-54A0-3AEEC1EB9C8E}" dt="2022-01-10T00:29:17.097" v="17" actId="20577"/>
          <ac:spMkLst>
            <pc:docMk/>
            <pc:sldMk cId="0" sldId="272"/>
            <ac:spMk id="203" creationId="{00000000-0000-0000-0000-000000000000}"/>
          </ac:spMkLst>
        </pc:spChg>
      </pc:sldChg>
      <pc:sldChg chg="modSp">
        <pc:chgData name="Joseph  Witcombe" userId="S::joseph@purplebeard.co.uk::a2840d26-4401-46ce-837a-825901afe1b0" providerId="AD" clId="Web-{EA573B7A-15F3-A470-54A0-3AEEC1EB9C8E}" dt="2022-01-10T00:29:25.271" v="18" actId="20577"/>
        <pc:sldMkLst>
          <pc:docMk/>
          <pc:sldMk cId="0" sldId="279"/>
        </pc:sldMkLst>
        <pc:spChg chg="mod">
          <ac:chgData name="Joseph  Witcombe" userId="S::joseph@purplebeard.co.uk::a2840d26-4401-46ce-837a-825901afe1b0" providerId="AD" clId="Web-{EA573B7A-15F3-A470-54A0-3AEEC1EB9C8E}" dt="2022-01-10T00:29:25.271" v="18" actId="20577"/>
          <ac:spMkLst>
            <pc:docMk/>
            <pc:sldMk cId="0" sldId="279"/>
            <ac:spMk id="277" creationId="{00000000-0000-0000-0000-000000000000}"/>
          </ac:spMkLst>
        </pc:spChg>
      </pc:sldChg>
      <pc:sldChg chg="modSp">
        <pc:chgData name="Joseph  Witcombe" userId="S::joseph@purplebeard.co.uk::a2840d26-4401-46ce-837a-825901afe1b0" providerId="AD" clId="Web-{EA573B7A-15F3-A470-54A0-3AEEC1EB9C8E}" dt="2022-01-10T00:28:19.297" v="8" actId="20577"/>
        <pc:sldMkLst>
          <pc:docMk/>
          <pc:sldMk cId="2513632479" sldId="286"/>
        </pc:sldMkLst>
        <pc:spChg chg="mod">
          <ac:chgData name="Joseph  Witcombe" userId="S::joseph@purplebeard.co.uk::a2840d26-4401-46ce-837a-825901afe1b0" providerId="AD" clId="Web-{EA573B7A-15F3-A470-54A0-3AEEC1EB9C8E}" dt="2022-01-10T00:28:19.297" v="8" actId="20577"/>
          <ac:spMkLst>
            <pc:docMk/>
            <pc:sldMk cId="2513632479" sldId="286"/>
            <ac:spMk id="2" creationId="{FF5F923C-9B02-4B1C-BDE0-2A32DA67BBBF}"/>
          </ac:spMkLst>
        </pc:spChg>
      </pc:sldChg>
      <pc:sldChg chg="modSp">
        <pc:chgData name="Joseph  Witcombe" userId="S::joseph@purplebeard.co.uk::a2840d26-4401-46ce-837a-825901afe1b0" providerId="AD" clId="Web-{EA573B7A-15F3-A470-54A0-3AEEC1EB9C8E}" dt="2022-01-10T00:29:32.006" v="20" actId="20577"/>
        <pc:sldMkLst>
          <pc:docMk/>
          <pc:sldMk cId="1931227983" sldId="288"/>
        </pc:sldMkLst>
        <pc:spChg chg="mod">
          <ac:chgData name="Joseph  Witcombe" userId="S::joseph@purplebeard.co.uk::a2840d26-4401-46ce-837a-825901afe1b0" providerId="AD" clId="Web-{EA573B7A-15F3-A470-54A0-3AEEC1EB9C8E}" dt="2022-01-10T00:29:32.006" v="20" actId="20577"/>
          <ac:spMkLst>
            <pc:docMk/>
            <pc:sldMk cId="1931227983" sldId="288"/>
            <ac:spMk id="277" creationId="{00000000-0000-0000-0000-000000000000}"/>
          </ac:spMkLst>
        </pc:spChg>
      </pc:sldChg>
      <pc:sldChg chg="modSp">
        <pc:chgData name="Joseph  Witcombe" userId="S::joseph@purplebeard.co.uk::a2840d26-4401-46ce-837a-825901afe1b0" providerId="AD" clId="Web-{EA573B7A-15F3-A470-54A0-3AEEC1EB9C8E}" dt="2022-01-10T00:27:55.015" v="5" actId="20577"/>
        <pc:sldMkLst>
          <pc:docMk/>
          <pc:sldMk cId="790391048" sldId="289"/>
        </pc:sldMkLst>
        <pc:spChg chg="mod">
          <ac:chgData name="Joseph  Witcombe" userId="S::joseph@purplebeard.co.uk::a2840d26-4401-46ce-837a-825901afe1b0" providerId="AD" clId="Web-{EA573B7A-15F3-A470-54A0-3AEEC1EB9C8E}" dt="2022-01-10T00:27:55.015" v="5" actId="20577"/>
          <ac:spMkLst>
            <pc:docMk/>
            <pc:sldMk cId="790391048" sldId="289"/>
            <ac:spMk id="2" creationId="{FF5F923C-9B02-4B1C-BDE0-2A32DA67BBBF}"/>
          </ac:spMkLst>
        </pc:spChg>
      </pc:sldChg>
    </pc:docChg>
  </pc:docChgLst>
  <pc:docChgLst>
    <pc:chgData name="Joseph  Witcombe" userId="S::joseph@purplebeard.co.uk::a2840d26-4401-46ce-837a-825901afe1b0" providerId="AD" clId="Web-{B57D83D8-E593-CBDD-A472-7E869A22BFDA}"/>
    <pc:docChg chg="addSld delSld modSld sldOrd">
      <pc:chgData name="Joseph  Witcombe" userId="S::joseph@purplebeard.co.uk::a2840d26-4401-46ce-837a-825901afe1b0" providerId="AD" clId="Web-{B57D83D8-E593-CBDD-A472-7E869A22BFDA}" dt="2022-01-03T14:49:22.863" v="9"/>
      <pc:docMkLst>
        <pc:docMk/>
      </pc:docMkLst>
      <pc:sldChg chg="add del">
        <pc:chgData name="Joseph  Witcombe" userId="S::joseph@purplebeard.co.uk::a2840d26-4401-46ce-837a-825901afe1b0" providerId="AD" clId="Web-{B57D83D8-E593-CBDD-A472-7E869A22BFDA}" dt="2022-01-03T14:49:20.347" v="8"/>
        <pc:sldMkLst>
          <pc:docMk/>
          <pc:sldMk cId="0" sldId="282"/>
        </pc:sldMkLst>
      </pc:sldChg>
      <pc:sldChg chg="modSp add del ord replId">
        <pc:chgData name="Joseph  Witcombe" userId="S::joseph@purplebeard.co.uk::a2840d26-4401-46ce-837a-825901afe1b0" providerId="AD" clId="Web-{B57D83D8-E593-CBDD-A472-7E869A22BFDA}" dt="2022-01-03T14:49:22.863" v="9"/>
        <pc:sldMkLst>
          <pc:docMk/>
          <pc:sldMk cId="951253834" sldId="290"/>
        </pc:sldMkLst>
        <pc:spChg chg="mod">
          <ac:chgData name="Joseph  Witcombe" userId="S::joseph@purplebeard.co.uk::a2840d26-4401-46ce-837a-825901afe1b0" providerId="AD" clId="Web-{B57D83D8-E593-CBDD-A472-7E869A22BFDA}" dt="2022-01-03T14:49:13.581" v="6" actId="20577"/>
          <ac:spMkLst>
            <pc:docMk/>
            <pc:sldMk cId="951253834" sldId="290"/>
            <ac:spMk id="2" creationId="{FF5F923C-9B02-4B1C-BDE0-2A32DA67BBBF}"/>
          </ac:spMkLst>
        </pc:spChg>
      </pc:sldChg>
    </pc:docChg>
  </pc:docChgLst>
  <pc:docChgLst>
    <pc:chgData name="Joseph  Witcombe" userId="S::joseph@purplebeard.co.uk::a2840d26-4401-46ce-837a-825901afe1b0" providerId="AD" clId="Web-{8FB2015C-EC9A-4439-BD59-B5A1B3CE854F}"/>
    <pc:docChg chg="modSld">
      <pc:chgData name="Joseph  Witcombe" userId="S::joseph@purplebeard.co.uk::a2840d26-4401-46ce-837a-825901afe1b0" providerId="AD" clId="Web-{8FB2015C-EC9A-4439-BD59-B5A1B3CE854F}" dt="2021-12-23T15:27:01.221" v="1"/>
      <pc:docMkLst>
        <pc:docMk/>
      </pc:docMkLst>
      <pc:sldChg chg="delSp modSp">
        <pc:chgData name="Joseph  Witcombe" userId="S::joseph@purplebeard.co.uk::a2840d26-4401-46ce-837a-825901afe1b0" providerId="AD" clId="Web-{8FB2015C-EC9A-4439-BD59-B5A1B3CE854F}" dt="2021-12-23T15:27:01.221" v="1"/>
        <pc:sldMkLst>
          <pc:docMk/>
          <pc:sldMk cId="0" sldId="266"/>
        </pc:sldMkLst>
        <pc:spChg chg="del">
          <ac:chgData name="Joseph  Witcombe" userId="S::joseph@purplebeard.co.uk::a2840d26-4401-46ce-837a-825901afe1b0" providerId="AD" clId="Web-{8FB2015C-EC9A-4439-BD59-B5A1B3CE854F}" dt="2021-12-23T15:27:01.221" v="1"/>
          <ac:spMkLst>
            <pc:docMk/>
            <pc:sldMk cId="0" sldId="266"/>
            <ac:spMk id="127" creationId="{00000000-0000-0000-0000-000000000000}"/>
          </ac:spMkLst>
        </pc:spChg>
        <pc:spChg chg="ord">
          <ac:chgData name="Joseph  Witcombe" userId="S::joseph@purplebeard.co.uk::a2840d26-4401-46ce-837a-825901afe1b0" providerId="AD" clId="Web-{8FB2015C-EC9A-4439-BD59-B5A1B3CE854F}" dt="2021-12-23T15:26:52.377" v="0"/>
          <ac:spMkLst>
            <pc:docMk/>
            <pc:sldMk cId="0" sldId="266"/>
            <ac:spMk id="128" creationId="{00000000-0000-0000-0000-000000000000}"/>
          </ac:spMkLst>
        </pc:spChg>
      </pc:sldChg>
    </pc:docChg>
  </pc:docChgLst>
  <pc:docChgLst>
    <pc:chgData name="Joseph  Witcombe" userId="S::joseph@purplebeard.co.uk::a2840d26-4401-46ce-837a-825901afe1b0" providerId="AD" clId="Web-{8512349A-71DD-17A0-7121-A5FB53F239A2}"/>
    <pc:docChg chg="addSld sldOrd">
      <pc:chgData name="Joseph  Witcombe" userId="S::joseph@purplebeard.co.uk::a2840d26-4401-46ce-837a-825901afe1b0" providerId="AD" clId="Web-{8512349A-71DD-17A0-7121-A5FB53F239A2}" dt="2022-02-15T05:55:28.847" v="1"/>
      <pc:docMkLst>
        <pc:docMk/>
      </pc:docMkLst>
      <pc:sldChg chg="add ord">
        <pc:chgData name="Joseph  Witcombe" userId="S::joseph@purplebeard.co.uk::a2840d26-4401-46ce-837a-825901afe1b0" providerId="AD" clId="Web-{8512349A-71DD-17A0-7121-A5FB53F239A2}" dt="2022-02-15T05:55:28.847" v="1"/>
        <pc:sldMkLst>
          <pc:docMk/>
          <pc:sldMk cId="3507797446" sldId="292"/>
        </pc:sldMkLst>
      </pc:sldChg>
    </pc:docChg>
  </pc:docChgLst>
  <pc:docChgLst>
    <pc:chgData name="Joseph  Witcombe" userId="S::joseph@purplebeard.co.uk::a2840d26-4401-46ce-837a-825901afe1b0" providerId="AD" clId="Web-{3F694C71-DABC-2081-F202-8B7D0FD8FBC3}"/>
    <pc:docChg chg="modSld">
      <pc:chgData name="Joseph  Witcombe" userId="S::joseph@purplebeard.co.uk::a2840d26-4401-46ce-837a-825901afe1b0" providerId="AD" clId="Web-{3F694C71-DABC-2081-F202-8B7D0FD8FBC3}" dt="2022-06-19T00:36:59.929" v="25" actId="20577"/>
      <pc:docMkLst>
        <pc:docMk/>
      </pc:docMkLst>
      <pc:sldChg chg="modSp">
        <pc:chgData name="Joseph  Witcombe" userId="S::joseph@purplebeard.co.uk::a2840d26-4401-46ce-837a-825901afe1b0" providerId="AD" clId="Web-{3F694C71-DABC-2081-F202-8B7D0FD8FBC3}" dt="2022-06-19T00:36:49.741" v="22" actId="20577"/>
        <pc:sldMkLst>
          <pc:docMk/>
          <pc:sldMk cId="100399626" sldId="294"/>
        </pc:sldMkLst>
        <pc:spChg chg="mod">
          <ac:chgData name="Joseph  Witcombe" userId="S::joseph@purplebeard.co.uk::a2840d26-4401-46ce-837a-825901afe1b0" providerId="AD" clId="Web-{3F694C71-DABC-2081-F202-8B7D0FD8FBC3}" dt="2022-06-19T00:36:49.741" v="22" actId="20577"/>
          <ac:spMkLst>
            <pc:docMk/>
            <pc:sldMk cId="100399626" sldId="294"/>
            <ac:spMk id="8" creationId="{EC7B6179-C4E4-AB88-591F-618525533FFB}"/>
          </ac:spMkLst>
        </pc:spChg>
      </pc:sldChg>
      <pc:sldChg chg="modSp">
        <pc:chgData name="Joseph  Witcombe" userId="S::joseph@purplebeard.co.uk::a2840d26-4401-46ce-837a-825901afe1b0" providerId="AD" clId="Web-{3F694C71-DABC-2081-F202-8B7D0FD8FBC3}" dt="2022-06-19T00:36:59.929" v="25" actId="20577"/>
        <pc:sldMkLst>
          <pc:docMk/>
          <pc:sldMk cId="3189744682" sldId="296"/>
        </pc:sldMkLst>
        <pc:spChg chg="mod">
          <ac:chgData name="Joseph  Witcombe" userId="S::joseph@purplebeard.co.uk::a2840d26-4401-46ce-837a-825901afe1b0" providerId="AD" clId="Web-{3F694C71-DABC-2081-F202-8B7D0FD8FBC3}" dt="2022-06-19T00:36:59.929" v="25" actId="20577"/>
          <ac:spMkLst>
            <pc:docMk/>
            <pc:sldMk cId="3189744682" sldId="296"/>
            <ac:spMk id="8" creationId="{EC7B6179-C4E4-AB88-591F-618525533FFB}"/>
          </ac:spMkLst>
        </pc:spChg>
      </pc:sldChg>
      <pc:sldChg chg="modSp">
        <pc:chgData name="Joseph  Witcombe" userId="S::joseph@purplebeard.co.uk::a2840d26-4401-46ce-837a-825901afe1b0" providerId="AD" clId="Web-{3F694C71-DABC-2081-F202-8B7D0FD8FBC3}" dt="2022-06-19T00:28:42.975" v="12" actId="20577"/>
        <pc:sldMkLst>
          <pc:docMk/>
          <pc:sldMk cId="49431044" sldId="297"/>
        </pc:sldMkLst>
        <pc:spChg chg="mod">
          <ac:chgData name="Joseph  Witcombe" userId="S::joseph@purplebeard.co.uk::a2840d26-4401-46ce-837a-825901afe1b0" providerId="AD" clId="Web-{3F694C71-DABC-2081-F202-8B7D0FD8FBC3}" dt="2022-06-19T00:28:42.975" v="12" actId="20577"/>
          <ac:spMkLst>
            <pc:docMk/>
            <pc:sldMk cId="49431044" sldId="297"/>
            <ac:spMk id="8" creationId="{EC7B6179-C4E4-AB88-591F-618525533FFB}"/>
          </ac:spMkLst>
        </pc:spChg>
      </pc:sldChg>
      <pc:sldChg chg="modSp">
        <pc:chgData name="Joseph  Witcombe" userId="S::joseph@purplebeard.co.uk::a2840d26-4401-46ce-837a-825901afe1b0" providerId="AD" clId="Web-{3F694C71-DABC-2081-F202-8B7D0FD8FBC3}" dt="2022-06-19T00:36:45.101" v="21" actId="20577"/>
        <pc:sldMkLst>
          <pc:docMk/>
          <pc:sldMk cId="481835601" sldId="298"/>
        </pc:sldMkLst>
        <pc:spChg chg="mod">
          <ac:chgData name="Joseph  Witcombe" userId="S::joseph@purplebeard.co.uk::a2840d26-4401-46ce-837a-825901afe1b0" providerId="AD" clId="Web-{3F694C71-DABC-2081-F202-8B7D0FD8FBC3}" dt="2022-06-19T00:29:05.288" v="20" actId="1076"/>
          <ac:spMkLst>
            <pc:docMk/>
            <pc:sldMk cId="481835601" sldId="298"/>
            <ac:spMk id="7" creationId="{0829DC5D-2DB3-DAEF-505D-62A817F4D678}"/>
          </ac:spMkLst>
        </pc:spChg>
        <pc:spChg chg="mod">
          <ac:chgData name="Joseph  Witcombe" userId="S::joseph@purplebeard.co.uk::a2840d26-4401-46ce-837a-825901afe1b0" providerId="AD" clId="Web-{3F694C71-DABC-2081-F202-8B7D0FD8FBC3}" dt="2022-06-19T00:36:45.101" v="21" actId="20577"/>
          <ac:spMkLst>
            <pc:docMk/>
            <pc:sldMk cId="481835601" sldId="298"/>
            <ac:spMk id="8" creationId="{EC7B6179-C4E4-AB88-591F-618525533FFB}"/>
          </ac:spMkLst>
        </pc:spChg>
      </pc:sldChg>
    </pc:docChg>
  </pc:docChgLst>
  <pc:docChgLst>
    <pc:chgData name="Joseph  Witcombe" userId="S::joseph@purplebeard.co.uk::a2840d26-4401-46ce-837a-825901afe1b0" providerId="AD" clId="Web-{FAB54570-68EA-628A-E9A4-921C06EDE8DA}"/>
    <pc:docChg chg="modSld">
      <pc:chgData name="Joseph  Witcombe" userId="S::joseph@purplebeard.co.uk::a2840d26-4401-46ce-837a-825901afe1b0" providerId="AD" clId="Web-{FAB54570-68EA-628A-E9A4-921C06EDE8DA}" dt="2022-02-15T05:52:34.116" v="123" actId="20577"/>
      <pc:docMkLst>
        <pc:docMk/>
      </pc:docMkLst>
      <pc:sldChg chg="modSp">
        <pc:chgData name="Joseph  Witcombe" userId="S::joseph@purplebeard.co.uk::a2840d26-4401-46ce-837a-825901afe1b0" providerId="AD" clId="Web-{FAB54570-68EA-628A-E9A4-921C06EDE8DA}" dt="2022-02-15T05:52:34.116" v="123" actId="20577"/>
        <pc:sldMkLst>
          <pc:docMk/>
          <pc:sldMk cId="0" sldId="258"/>
        </pc:sldMkLst>
        <pc:spChg chg="mod">
          <ac:chgData name="Joseph  Witcombe" userId="S::joseph@purplebeard.co.uk::a2840d26-4401-46ce-837a-825901afe1b0" providerId="AD" clId="Web-{FAB54570-68EA-628A-E9A4-921C06EDE8DA}" dt="2022-02-15T05:52:34.116" v="123" actId="20577"/>
          <ac:spMkLst>
            <pc:docMk/>
            <pc:sldMk cId="0" sldId="258"/>
            <ac:spMk id="61" creationId="{00000000-0000-0000-0000-000000000000}"/>
          </ac:spMkLst>
        </pc:spChg>
      </pc:sldChg>
    </pc:docChg>
  </pc:docChgLst>
  <pc:docChgLst>
    <pc:chgData name="Joseph  Witcombe" userId="S::joseph@purplebeard.co.uk::a2840d26-4401-46ce-837a-825901afe1b0" providerId="AD" clId="Web-{9E6B38E5-F2E9-CF29-641F-807536BD8873}"/>
    <pc:docChg chg="addSld delSld modSld">
      <pc:chgData name="Joseph  Witcombe" userId="S::joseph@purplebeard.co.uk::a2840d26-4401-46ce-837a-825901afe1b0" providerId="AD" clId="Web-{9E6B38E5-F2E9-CF29-641F-807536BD8873}" dt="2022-01-05T04:13:35.195" v="159"/>
      <pc:docMkLst>
        <pc:docMk/>
      </pc:docMkLst>
      <pc:sldChg chg="modSp">
        <pc:chgData name="Joseph  Witcombe" userId="S::joseph@purplebeard.co.uk::a2840d26-4401-46ce-837a-825901afe1b0" providerId="AD" clId="Web-{9E6B38E5-F2E9-CF29-641F-807536BD8873}" dt="2022-01-05T03:55:14.747" v="8" actId="20577"/>
        <pc:sldMkLst>
          <pc:docMk/>
          <pc:sldMk cId="0" sldId="257"/>
        </pc:sldMkLst>
        <pc:spChg chg="mod">
          <ac:chgData name="Joseph  Witcombe" userId="S::joseph@purplebeard.co.uk::a2840d26-4401-46ce-837a-825901afe1b0" providerId="AD" clId="Web-{9E6B38E5-F2E9-CF29-641F-807536BD8873}" dt="2022-01-05T03:55:14.747" v="8" actId="20577"/>
          <ac:spMkLst>
            <pc:docMk/>
            <pc:sldMk cId="0" sldId="257"/>
            <ac:spMk id="52" creationId="{00000000-0000-0000-0000-000000000000}"/>
          </ac:spMkLst>
        </pc:spChg>
      </pc:sldChg>
      <pc:sldChg chg="del">
        <pc:chgData name="Joseph  Witcombe" userId="S::joseph@purplebeard.co.uk::a2840d26-4401-46ce-837a-825901afe1b0" providerId="AD" clId="Web-{9E6B38E5-F2E9-CF29-641F-807536BD8873}" dt="2022-01-05T03:54:21.214" v="0"/>
        <pc:sldMkLst>
          <pc:docMk/>
          <pc:sldMk cId="0" sldId="261"/>
        </pc:sldMkLst>
      </pc:sldChg>
      <pc:sldChg chg="addSp delSp modSp modNotes">
        <pc:chgData name="Joseph  Witcombe" userId="S::joseph@purplebeard.co.uk::a2840d26-4401-46ce-837a-825901afe1b0" providerId="AD" clId="Web-{9E6B38E5-F2E9-CF29-641F-807536BD8873}" dt="2022-01-05T04:03:23.348" v="56"/>
        <pc:sldMkLst>
          <pc:docMk/>
          <pc:sldMk cId="0" sldId="266"/>
        </pc:sldMkLst>
        <pc:spChg chg="del">
          <ac:chgData name="Joseph  Witcombe" userId="S::joseph@purplebeard.co.uk::a2840d26-4401-46ce-837a-825901afe1b0" providerId="AD" clId="Web-{9E6B38E5-F2E9-CF29-641F-807536BD8873}" dt="2022-01-05T04:02:06.531" v="15"/>
          <ac:spMkLst>
            <pc:docMk/>
            <pc:sldMk cId="0" sldId="266"/>
            <ac:spMk id="128" creationId="{00000000-0000-0000-0000-000000000000}"/>
          </ac:spMkLst>
        </pc:spChg>
        <pc:spChg chg="del">
          <ac:chgData name="Joseph  Witcombe" userId="S::joseph@purplebeard.co.uk::a2840d26-4401-46ce-837a-825901afe1b0" providerId="AD" clId="Web-{9E6B38E5-F2E9-CF29-641F-807536BD8873}" dt="2022-01-05T04:02:06.531" v="14"/>
          <ac:spMkLst>
            <pc:docMk/>
            <pc:sldMk cId="0" sldId="266"/>
            <ac:spMk id="129" creationId="{00000000-0000-0000-0000-000000000000}"/>
          </ac:spMkLst>
        </pc:spChg>
        <pc:spChg chg="del">
          <ac:chgData name="Joseph  Witcombe" userId="S::joseph@purplebeard.co.uk::a2840d26-4401-46ce-837a-825901afe1b0" providerId="AD" clId="Web-{9E6B38E5-F2E9-CF29-641F-807536BD8873}" dt="2022-01-05T04:02:06.531" v="13"/>
          <ac:spMkLst>
            <pc:docMk/>
            <pc:sldMk cId="0" sldId="266"/>
            <ac:spMk id="130" creationId="{00000000-0000-0000-0000-000000000000}"/>
          </ac:spMkLst>
        </pc:spChg>
        <pc:spChg chg="del">
          <ac:chgData name="Joseph  Witcombe" userId="S::joseph@purplebeard.co.uk::a2840d26-4401-46ce-837a-825901afe1b0" providerId="AD" clId="Web-{9E6B38E5-F2E9-CF29-641F-807536BD8873}" dt="2022-01-05T04:02:06.531" v="12"/>
          <ac:spMkLst>
            <pc:docMk/>
            <pc:sldMk cId="0" sldId="266"/>
            <ac:spMk id="131" creationId="{00000000-0000-0000-0000-000000000000}"/>
          </ac:spMkLst>
        </pc:spChg>
        <pc:spChg chg="del">
          <ac:chgData name="Joseph  Witcombe" userId="S::joseph@purplebeard.co.uk::a2840d26-4401-46ce-837a-825901afe1b0" providerId="AD" clId="Web-{9E6B38E5-F2E9-CF29-641F-807536BD8873}" dt="2022-01-05T04:02:06.531" v="11"/>
          <ac:spMkLst>
            <pc:docMk/>
            <pc:sldMk cId="0" sldId="266"/>
            <ac:spMk id="132" creationId="{00000000-0000-0000-0000-000000000000}"/>
          </ac:spMkLst>
        </pc:spChg>
        <pc:spChg chg="del">
          <ac:chgData name="Joseph  Witcombe" userId="S::joseph@purplebeard.co.uk::a2840d26-4401-46ce-837a-825901afe1b0" providerId="AD" clId="Web-{9E6B38E5-F2E9-CF29-641F-807536BD8873}" dt="2022-01-05T04:02:06.531" v="10"/>
          <ac:spMkLst>
            <pc:docMk/>
            <pc:sldMk cId="0" sldId="266"/>
            <ac:spMk id="133" creationId="{00000000-0000-0000-0000-000000000000}"/>
          </ac:spMkLst>
        </pc:spChg>
        <pc:spChg chg="del">
          <ac:chgData name="Joseph  Witcombe" userId="S::joseph@purplebeard.co.uk::a2840d26-4401-46ce-837a-825901afe1b0" providerId="AD" clId="Web-{9E6B38E5-F2E9-CF29-641F-807536BD8873}" dt="2022-01-05T04:02:06.531" v="9"/>
          <ac:spMkLst>
            <pc:docMk/>
            <pc:sldMk cId="0" sldId="266"/>
            <ac:spMk id="134" creationId="{00000000-0000-0000-0000-000000000000}"/>
          </ac:spMkLst>
        </pc:spChg>
        <pc:picChg chg="add mod">
          <ac:chgData name="Joseph  Witcombe" userId="S::joseph@purplebeard.co.uk::a2840d26-4401-46ce-837a-825901afe1b0" providerId="AD" clId="Web-{9E6B38E5-F2E9-CF29-641F-807536BD8873}" dt="2022-01-05T04:02:22.938" v="20" actId="1076"/>
          <ac:picMkLst>
            <pc:docMk/>
            <pc:sldMk cId="0" sldId="266"/>
            <ac:picMk id="2" creationId="{9D0EF10E-E5EA-423B-B560-050C9A54FB96}"/>
          </ac:picMkLst>
        </pc:picChg>
      </pc:sldChg>
      <pc:sldChg chg="modNotes">
        <pc:chgData name="Joseph  Witcombe" userId="S::joseph@purplebeard.co.uk::a2840d26-4401-46ce-837a-825901afe1b0" providerId="AD" clId="Web-{9E6B38E5-F2E9-CF29-641F-807536BD8873}" dt="2022-01-05T04:04:33.647" v="74"/>
        <pc:sldMkLst>
          <pc:docMk/>
          <pc:sldMk cId="0" sldId="270"/>
        </pc:sldMkLst>
      </pc:sldChg>
      <pc:sldChg chg="modNotes">
        <pc:chgData name="Joseph  Witcombe" userId="S::joseph@purplebeard.co.uk::a2840d26-4401-46ce-837a-825901afe1b0" providerId="AD" clId="Web-{9E6B38E5-F2E9-CF29-641F-807536BD8873}" dt="2022-01-05T04:04:56.554" v="77"/>
        <pc:sldMkLst>
          <pc:docMk/>
          <pc:sldMk cId="0" sldId="271"/>
        </pc:sldMkLst>
      </pc:sldChg>
      <pc:sldChg chg="modNotes">
        <pc:chgData name="Joseph  Witcombe" userId="S::joseph@purplebeard.co.uk::a2840d26-4401-46ce-837a-825901afe1b0" providerId="AD" clId="Web-{9E6B38E5-F2E9-CF29-641F-807536BD8873}" dt="2022-01-05T04:07:10.152" v="88"/>
        <pc:sldMkLst>
          <pc:docMk/>
          <pc:sldMk cId="0" sldId="272"/>
        </pc:sldMkLst>
      </pc:sldChg>
      <pc:sldChg chg="modNotes">
        <pc:chgData name="Joseph  Witcombe" userId="S::joseph@purplebeard.co.uk::a2840d26-4401-46ce-837a-825901afe1b0" providerId="AD" clId="Web-{9E6B38E5-F2E9-CF29-641F-807536BD8873}" dt="2022-01-05T04:11:19.706" v="143"/>
        <pc:sldMkLst>
          <pc:docMk/>
          <pc:sldMk cId="0" sldId="279"/>
        </pc:sldMkLst>
      </pc:sldChg>
      <pc:sldChg chg="modNotes">
        <pc:chgData name="Joseph  Witcombe" userId="S::joseph@purplebeard.co.uk::a2840d26-4401-46ce-837a-825901afe1b0" providerId="AD" clId="Web-{9E6B38E5-F2E9-CF29-641F-807536BD8873}" dt="2022-01-05T04:13:15.554" v="156"/>
        <pc:sldMkLst>
          <pc:docMk/>
          <pc:sldMk cId="1931227983" sldId="288"/>
        </pc:sldMkLst>
      </pc:sldChg>
      <pc:sldChg chg="delSp add replId">
        <pc:chgData name="Joseph  Witcombe" userId="S::joseph@purplebeard.co.uk::a2840d26-4401-46ce-837a-825901afe1b0" providerId="AD" clId="Web-{9E6B38E5-F2E9-CF29-641F-807536BD8873}" dt="2022-01-05T04:13:35.195" v="159"/>
        <pc:sldMkLst>
          <pc:docMk/>
          <pc:sldMk cId="746528412" sldId="290"/>
        </pc:sldMkLst>
        <pc:spChg chg="del">
          <ac:chgData name="Joseph  Witcombe" userId="S::joseph@purplebeard.co.uk::a2840d26-4401-46ce-837a-825901afe1b0" providerId="AD" clId="Web-{9E6B38E5-F2E9-CF29-641F-807536BD8873}" dt="2022-01-05T04:13:35.195" v="159"/>
          <ac:spMkLst>
            <pc:docMk/>
            <pc:sldMk cId="746528412" sldId="290"/>
            <ac:spMk id="271" creationId="{00000000-0000-0000-0000-000000000000}"/>
          </ac:spMkLst>
        </pc:spChg>
        <pc:picChg chg="del">
          <ac:chgData name="Joseph  Witcombe" userId="S::joseph@purplebeard.co.uk::a2840d26-4401-46ce-837a-825901afe1b0" providerId="AD" clId="Web-{9E6B38E5-F2E9-CF29-641F-807536BD8873}" dt="2022-01-05T04:13:30.460" v="158"/>
          <ac:picMkLst>
            <pc:docMk/>
            <pc:sldMk cId="746528412" sldId="290"/>
            <ac:picMk id="270" creationId="{00000000-0000-0000-0000-000000000000}"/>
          </ac:picMkLst>
        </pc:picChg>
      </pc:sldChg>
    </pc:docChg>
  </pc:docChgLst>
  <pc:docChgLst>
    <pc:chgData name="Joseph  Witcombe" userId="a2840d26-4401-46ce-837a-825901afe1b0" providerId="ADAL" clId="{03AC69CB-4C5E-4F32-92BF-A13F8714FC19}"/>
    <pc:docChg chg="modSld">
      <pc:chgData name="Joseph  Witcombe" userId="a2840d26-4401-46ce-837a-825901afe1b0" providerId="ADAL" clId="{03AC69CB-4C5E-4F32-92BF-A13F8714FC19}" dt="2022-06-10T14:09:40.117" v="101" actId="20577"/>
      <pc:docMkLst>
        <pc:docMk/>
      </pc:docMkLst>
      <pc:sldChg chg="modSp">
        <pc:chgData name="Joseph  Witcombe" userId="a2840d26-4401-46ce-837a-825901afe1b0" providerId="ADAL" clId="{03AC69CB-4C5E-4F32-92BF-A13F8714FC19}" dt="2022-06-10T14:09:40.117" v="101" actId="20577"/>
        <pc:sldMkLst>
          <pc:docMk/>
          <pc:sldMk cId="1841269474" sldId="299"/>
        </pc:sldMkLst>
        <pc:graphicFrameChg chg="mod">
          <ac:chgData name="Joseph  Witcombe" userId="a2840d26-4401-46ce-837a-825901afe1b0" providerId="ADAL" clId="{03AC69CB-4C5E-4F32-92BF-A13F8714FC19}" dt="2022-06-10T14:09:40.117" v="101" actId="20577"/>
          <ac:graphicFrameMkLst>
            <pc:docMk/>
            <pc:sldMk cId="1841269474" sldId="299"/>
            <ac:graphicFrameMk id="3" creationId="{4BE8F4E6-F47E-4E51-8BA0-52BF18F2ED7D}"/>
          </ac:graphicFrameMkLst>
        </pc:graphicFrameChg>
      </pc:sldChg>
    </pc:docChg>
  </pc:docChgLst>
  <pc:docChgLst>
    <pc:chgData name="Joseph  Witcombe" userId="S::joseph@purplebeard.co.uk::a2840d26-4401-46ce-837a-825901afe1b0" providerId="AD" clId="Web-{926478EF-5DBB-7B42-430E-7300B42BD0F7}"/>
    <pc:docChg chg="addSld modSld">
      <pc:chgData name="Joseph  Witcombe" userId="S::joseph@purplebeard.co.uk::a2840d26-4401-46ce-837a-825901afe1b0" providerId="AD" clId="Web-{926478EF-5DBB-7B42-430E-7300B42BD0F7}" dt="2022-02-11T05:19:04.566" v="174"/>
      <pc:docMkLst>
        <pc:docMk/>
      </pc:docMkLst>
      <pc:sldChg chg="modSp">
        <pc:chgData name="Joseph  Witcombe" userId="S::joseph@purplebeard.co.uk::a2840d26-4401-46ce-837a-825901afe1b0" providerId="AD" clId="Web-{926478EF-5DBB-7B42-430E-7300B42BD0F7}" dt="2022-02-11T05:02:02.185" v="12" actId="20577"/>
        <pc:sldMkLst>
          <pc:docMk/>
          <pc:sldMk cId="0" sldId="257"/>
        </pc:sldMkLst>
        <pc:spChg chg="mod">
          <ac:chgData name="Joseph  Witcombe" userId="S::joseph@purplebeard.co.uk::a2840d26-4401-46ce-837a-825901afe1b0" providerId="AD" clId="Web-{926478EF-5DBB-7B42-430E-7300B42BD0F7}" dt="2022-02-11T05:02:02.185" v="12" actId="20577"/>
          <ac:spMkLst>
            <pc:docMk/>
            <pc:sldMk cId="0" sldId="257"/>
            <ac:spMk id="52" creationId="{00000000-0000-0000-0000-000000000000}"/>
          </ac:spMkLst>
        </pc:spChg>
      </pc:sldChg>
      <pc:sldChg chg="modSp">
        <pc:chgData name="Joseph  Witcombe" userId="S::joseph@purplebeard.co.uk::a2840d26-4401-46ce-837a-825901afe1b0" providerId="AD" clId="Web-{926478EF-5DBB-7B42-430E-7300B42BD0F7}" dt="2022-02-11T05:02:29.640" v="31" actId="20577"/>
        <pc:sldMkLst>
          <pc:docMk/>
          <pc:sldMk cId="0" sldId="259"/>
        </pc:sldMkLst>
        <pc:spChg chg="mod">
          <ac:chgData name="Joseph  Witcombe" userId="S::joseph@purplebeard.co.uk::a2840d26-4401-46ce-837a-825901afe1b0" providerId="AD" clId="Web-{926478EF-5DBB-7B42-430E-7300B42BD0F7}" dt="2022-02-11T05:02:29.640" v="31" actId="20577"/>
          <ac:spMkLst>
            <pc:docMk/>
            <pc:sldMk cId="0" sldId="259"/>
            <ac:spMk id="70" creationId="{00000000-0000-0000-0000-000000000000}"/>
          </ac:spMkLst>
        </pc:spChg>
      </pc:sldChg>
      <pc:sldChg chg="modSp">
        <pc:chgData name="Joseph  Witcombe" userId="S::joseph@purplebeard.co.uk::a2840d26-4401-46ce-837a-825901afe1b0" providerId="AD" clId="Web-{926478EF-5DBB-7B42-430E-7300B42BD0F7}" dt="2022-02-11T05:06:09.588" v="123" actId="1076"/>
        <pc:sldMkLst>
          <pc:docMk/>
          <pc:sldMk cId="0" sldId="264"/>
        </pc:sldMkLst>
        <pc:spChg chg="mod">
          <ac:chgData name="Joseph  Witcombe" userId="S::joseph@purplebeard.co.uk::a2840d26-4401-46ce-837a-825901afe1b0" providerId="AD" clId="Web-{926478EF-5DBB-7B42-430E-7300B42BD0F7}" dt="2022-02-11T05:06:04.447" v="122" actId="20577"/>
          <ac:spMkLst>
            <pc:docMk/>
            <pc:sldMk cId="0" sldId="264"/>
            <ac:spMk id="111" creationId="{00000000-0000-0000-0000-000000000000}"/>
          </ac:spMkLst>
        </pc:spChg>
        <pc:spChg chg="mod">
          <ac:chgData name="Joseph  Witcombe" userId="S::joseph@purplebeard.co.uk::a2840d26-4401-46ce-837a-825901afe1b0" providerId="AD" clId="Web-{926478EF-5DBB-7B42-430E-7300B42BD0F7}" dt="2022-02-11T05:05:14.804" v="92" actId="20577"/>
          <ac:spMkLst>
            <pc:docMk/>
            <pc:sldMk cId="0" sldId="264"/>
            <ac:spMk id="113" creationId="{00000000-0000-0000-0000-000000000000}"/>
          </ac:spMkLst>
        </pc:spChg>
        <pc:spChg chg="mod">
          <ac:chgData name="Joseph  Witcombe" userId="S::joseph@purplebeard.co.uk::a2840d26-4401-46ce-837a-825901afe1b0" providerId="AD" clId="Web-{926478EF-5DBB-7B42-430E-7300B42BD0F7}" dt="2022-02-11T05:06:09.588" v="123" actId="1076"/>
          <ac:spMkLst>
            <pc:docMk/>
            <pc:sldMk cId="0" sldId="264"/>
            <ac:spMk id="114" creationId="{00000000-0000-0000-0000-000000000000}"/>
          </ac:spMkLst>
        </pc:spChg>
      </pc:sldChg>
      <pc:sldChg chg="modNotes">
        <pc:chgData name="Joseph  Witcombe" userId="S::joseph@purplebeard.co.uk::a2840d26-4401-46ce-837a-825901afe1b0" providerId="AD" clId="Web-{926478EF-5DBB-7B42-430E-7300B42BD0F7}" dt="2022-02-11T05:07:21.435" v="146"/>
        <pc:sldMkLst>
          <pc:docMk/>
          <pc:sldMk cId="0" sldId="265"/>
        </pc:sldMkLst>
      </pc:sldChg>
      <pc:sldChg chg="modNotes">
        <pc:chgData name="Joseph  Witcombe" userId="S::joseph@purplebeard.co.uk::a2840d26-4401-46ce-837a-825901afe1b0" providerId="AD" clId="Web-{926478EF-5DBB-7B42-430E-7300B42BD0F7}" dt="2022-02-11T05:19:04.566" v="174"/>
        <pc:sldMkLst>
          <pc:docMk/>
          <pc:sldMk cId="0" sldId="270"/>
        </pc:sldMkLst>
      </pc:sldChg>
      <pc:sldChg chg="modNotes">
        <pc:chgData name="Joseph  Witcombe" userId="S::joseph@purplebeard.co.uk::a2840d26-4401-46ce-837a-825901afe1b0" providerId="AD" clId="Web-{926478EF-5DBB-7B42-430E-7300B42BD0F7}" dt="2022-02-11T05:12:16.151" v="171"/>
        <pc:sldMkLst>
          <pc:docMk/>
          <pc:sldMk cId="0" sldId="271"/>
        </pc:sldMkLst>
      </pc:sldChg>
      <pc:sldChg chg="modNotes">
        <pc:chgData name="Joseph  Witcombe" userId="S::joseph@purplebeard.co.uk::a2840d26-4401-46ce-837a-825901afe1b0" providerId="AD" clId="Web-{926478EF-5DBB-7B42-430E-7300B42BD0F7}" dt="2022-02-11T05:11:07.195" v="168"/>
        <pc:sldMkLst>
          <pc:docMk/>
          <pc:sldMk cId="0" sldId="278"/>
        </pc:sldMkLst>
      </pc:sldChg>
      <pc:sldChg chg="modNotes">
        <pc:chgData name="Joseph  Witcombe" userId="S::joseph@purplebeard.co.uk::a2840d26-4401-46ce-837a-825901afe1b0" providerId="AD" clId="Web-{926478EF-5DBB-7B42-430E-7300B42BD0F7}" dt="2022-02-11T05:10:27.162" v="159"/>
        <pc:sldMkLst>
          <pc:docMk/>
          <pc:sldMk cId="0" sldId="279"/>
        </pc:sldMkLst>
      </pc:sldChg>
      <pc:sldChg chg="modNotes">
        <pc:chgData name="Joseph  Witcombe" userId="S::joseph@purplebeard.co.uk::a2840d26-4401-46ce-837a-825901afe1b0" providerId="AD" clId="Web-{926478EF-5DBB-7B42-430E-7300B42BD0F7}" dt="2022-02-11T05:10:38.866" v="163"/>
        <pc:sldMkLst>
          <pc:docMk/>
          <pc:sldMk cId="2513632479" sldId="286"/>
        </pc:sldMkLst>
      </pc:sldChg>
      <pc:sldChg chg="modNotes">
        <pc:chgData name="Joseph  Witcombe" userId="S::joseph@purplebeard.co.uk::a2840d26-4401-46ce-837a-825901afe1b0" providerId="AD" clId="Web-{926478EF-5DBB-7B42-430E-7300B42BD0F7}" dt="2022-02-11T05:09:44.817" v="158"/>
        <pc:sldMkLst>
          <pc:docMk/>
          <pc:sldMk cId="790391048" sldId="289"/>
        </pc:sldMkLst>
      </pc:sldChg>
      <pc:sldChg chg="modNotes">
        <pc:chgData name="Joseph  Witcombe" userId="S::joseph@purplebeard.co.uk::a2840d26-4401-46ce-837a-825901afe1b0" providerId="AD" clId="Web-{926478EF-5DBB-7B42-430E-7300B42BD0F7}" dt="2022-02-11T05:11:12.164" v="170"/>
        <pc:sldMkLst>
          <pc:docMk/>
          <pc:sldMk cId="746528412" sldId="290"/>
        </pc:sldMkLst>
      </pc:sldChg>
      <pc:sldChg chg="modSp add replId modNotes">
        <pc:chgData name="Joseph  Witcombe" userId="S::joseph@purplebeard.co.uk::a2840d26-4401-46ce-837a-825901afe1b0" providerId="AD" clId="Web-{926478EF-5DBB-7B42-430E-7300B42BD0F7}" dt="2022-02-11T05:06:45.637" v="124"/>
        <pc:sldMkLst>
          <pc:docMk/>
          <pc:sldMk cId="2124916604" sldId="291"/>
        </pc:sldMkLst>
        <pc:spChg chg="mod">
          <ac:chgData name="Joseph  Witcombe" userId="S::joseph@purplebeard.co.uk::a2840d26-4401-46ce-837a-825901afe1b0" providerId="AD" clId="Web-{926478EF-5DBB-7B42-430E-7300B42BD0F7}" dt="2022-02-11T05:03:18.001" v="44" actId="20577"/>
          <ac:spMkLst>
            <pc:docMk/>
            <pc:sldMk cId="2124916604" sldId="291"/>
            <ac:spMk id="78" creationId="{00000000-0000-0000-0000-000000000000}"/>
          </ac:spMkLst>
        </pc:spChg>
        <pc:spChg chg="mod">
          <ac:chgData name="Joseph  Witcombe" userId="S::joseph@purplebeard.co.uk::a2840d26-4401-46ce-837a-825901afe1b0" providerId="AD" clId="Web-{926478EF-5DBB-7B42-430E-7300B42BD0F7}" dt="2022-02-11T05:04:00.441" v="72" actId="20577"/>
          <ac:spMkLst>
            <pc:docMk/>
            <pc:sldMk cId="2124916604" sldId="291"/>
            <ac:spMk id="79" creationId="{00000000-0000-0000-0000-000000000000}"/>
          </ac:spMkLst>
        </pc:spChg>
      </pc:sldChg>
    </pc:docChg>
  </pc:docChgLst>
  <pc:docChgLst>
    <pc:chgData name="Joseph  Witcombe" userId="S::joseph@purplebeard.co.uk::a2840d26-4401-46ce-837a-825901afe1b0" providerId="AD" clId="Web-{BFF4CEDC-0947-B344-2A77-AF93A95B94FD}"/>
    <pc:docChg chg="modSld">
      <pc:chgData name="Joseph  Witcombe" userId="S::joseph@purplebeard.co.uk::a2840d26-4401-46ce-837a-825901afe1b0" providerId="AD" clId="Web-{BFF4CEDC-0947-B344-2A77-AF93A95B94FD}" dt="2021-12-29T19:27:45.948" v="225"/>
      <pc:docMkLst>
        <pc:docMk/>
      </pc:docMkLst>
      <pc:sldChg chg="modSp">
        <pc:chgData name="Joseph  Witcombe" userId="S::joseph@purplebeard.co.uk::a2840d26-4401-46ce-837a-825901afe1b0" providerId="AD" clId="Web-{BFF4CEDC-0947-B344-2A77-AF93A95B94FD}" dt="2021-12-29T19:20:18.292" v="9" actId="20577"/>
        <pc:sldMkLst>
          <pc:docMk/>
          <pc:sldMk cId="0" sldId="258"/>
        </pc:sldMkLst>
        <pc:spChg chg="mod">
          <ac:chgData name="Joseph  Witcombe" userId="S::joseph@purplebeard.co.uk::a2840d26-4401-46ce-837a-825901afe1b0" providerId="AD" clId="Web-{BFF4CEDC-0947-B344-2A77-AF93A95B94FD}" dt="2021-12-29T19:20:18.292" v="9" actId="20577"/>
          <ac:spMkLst>
            <pc:docMk/>
            <pc:sldMk cId="0" sldId="258"/>
            <ac:spMk id="61" creationId="{00000000-0000-0000-0000-000000000000}"/>
          </ac:spMkLst>
        </pc:spChg>
      </pc:sldChg>
      <pc:sldChg chg="modSp">
        <pc:chgData name="Joseph  Witcombe" userId="S::joseph@purplebeard.co.uk::a2840d26-4401-46ce-837a-825901afe1b0" providerId="AD" clId="Web-{BFF4CEDC-0947-B344-2A77-AF93A95B94FD}" dt="2021-12-29T19:26:17.396" v="206" actId="20577"/>
        <pc:sldMkLst>
          <pc:docMk/>
          <pc:sldMk cId="0" sldId="263"/>
        </pc:sldMkLst>
        <pc:spChg chg="mod">
          <ac:chgData name="Joseph  Witcombe" userId="S::joseph@purplebeard.co.uk::a2840d26-4401-46ce-837a-825901afe1b0" providerId="AD" clId="Web-{BFF4CEDC-0947-B344-2A77-AF93A95B94FD}" dt="2021-12-29T19:26:17.396" v="206" actId="20577"/>
          <ac:spMkLst>
            <pc:docMk/>
            <pc:sldMk cId="0" sldId="263"/>
            <ac:spMk id="102" creationId="{00000000-0000-0000-0000-000000000000}"/>
          </ac:spMkLst>
        </pc:spChg>
      </pc:sldChg>
      <pc:sldChg chg="modNotes">
        <pc:chgData name="Joseph  Witcombe" userId="S::joseph@purplebeard.co.uk::a2840d26-4401-46ce-837a-825901afe1b0" providerId="AD" clId="Web-{BFF4CEDC-0947-B344-2A77-AF93A95B94FD}" dt="2021-12-29T19:27:29.431" v="216"/>
        <pc:sldMkLst>
          <pc:docMk/>
          <pc:sldMk cId="0" sldId="265"/>
        </pc:sldMkLst>
      </pc:sldChg>
      <pc:sldChg chg="modNotes">
        <pc:chgData name="Joseph  Witcombe" userId="S::joseph@purplebeard.co.uk::a2840d26-4401-46ce-837a-825901afe1b0" providerId="AD" clId="Web-{BFF4CEDC-0947-B344-2A77-AF93A95B94FD}" dt="2021-12-29T19:27:45.948" v="225"/>
        <pc:sldMkLst>
          <pc:docMk/>
          <pc:sldMk cId="0" sldId="266"/>
        </pc:sldMkLst>
      </pc:sldChg>
    </pc:docChg>
  </pc:docChgLst>
  <pc:docChgLst>
    <pc:chgData name="Joseph  Witcombe" userId="S::joseph@purplebeard.co.uk::a2840d26-4401-46ce-837a-825901afe1b0" providerId="AD" clId="Web-{BEA07A54-F833-7EF8-446A-3DDEFCF9C892}"/>
    <pc:docChg chg="addSld modSld addMainMaster">
      <pc:chgData name="Joseph  Witcombe" userId="S::joseph@purplebeard.co.uk::a2840d26-4401-46ce-837a-825901afe1b0" providerId="AD" clId="Web-{BEA07A54-F833-7EF8-446A-3DDEFCF9C892}" dt="2022-06-10T14:04:28.213" v="7" actId="20577"/>
      <pc:docMkLst>
        <pc:docMk/>
      </pc:docMkLst>
      <pc:sldChg chg="modSp add">
        <pc:chgData name="Joseph  Witcombe" userId="S::joseph@purplebeard.co.uk::a2840d26-4401-46ce-837a-825901afe1b0" providerId="AD" clId="Web-{BEA07A54-F833-7EF8-446A-3DDEFCF9C892}" dt="2022-06-10T14:04:28.213" v="7" actId="20577"/>
        <pc:sldMkLst>
          <pc:docMk/>
          <pc:sldMk cId="1841269474" sldId="299"/>
        </pc:sldMkLst>
        <pc:spChg chg="mod">
          <ac:chgData name="Joseph  Witcombe" userId="S::joseph@purplebeard.co.uk::a2840d26-4401-46ce-837a-825901afe1b0" providerId="AD" clId="Web-{BEA07A54-F833-7EF8-446A-3DDEFCF9C892}" dt="2022-06-10T14:04:28.213" v="7" actId="20577"/>
          <ac:spMkLst>
            <pc:docMk/>
            <pc:sldMk cId="1841269474" sldId="299"/>
            <ac:spMk id="2" creationId="{E3E9F866-B9A3-469E-AE33-EB840B39AC9A}"/>
          </ac:spMkLst>
        </pc:spChg>
      </pc:sldChg>
      <pc:sldMasterChg chg="add addSldLayout">
        <pc:chgData name="Joseph  Witcombe" userId="S::joseph@purplebeard.co.uk::a2840d26-4401-46ce-837a-825901afe1b0" providerId="AD" clId="Web-{BEA07A54-F833-7EF8-446A-3DDEFCF9C892}" dt="2022-06-10T14:04:04.150" v="0"/>
        <pc:sldMasterMkLst>
          <pc:docMk/>
          <pc:sldMasterMk cId="0" sldId="2147483655"/>
        </pc:sldMasterMkLst>
        <pc:sldLayoutChg chg="add">
          <pc:chgData name="Joseph  Witcombe" userId="S::joseph@purplebeard.co.uk::a2840d26-4401-46ce-837a-825901afe1b0" providerId="AD" clId="Web-{BEA07A54-F833-7EF8-446A-3DDEFCF9C892}" dt="2022-06-10T14:04:04.150" v="0"/>
          <pc:sldLayoutMkLst>
            <pc:docMk/>
            <pc:sldMasterMk cId="0" sldId="2147483655"/>
            <pc:sldLayoutMk cId="0" sldId="2147483656"/>
          </pc:sldLayoutMkLst>
        </pc:sldLayoutChg>
        <pc:sldLayoutChg chg="add">
          <pc:chgData name="Joseph  Witcombe" userId="S::joseph@purplebeard.co.uk::a2840d26-4401-46ce-837a-825901afe1b0" providerId="AD" clId="Web-{BEA07A54-F833-7EF8-446A-3DDEFCF9C892}" dt="2022-06-10T14:04:04.150" v="0"/>
          <pc:sldLayoutMkLst>
            <pc:docMk/>
            <pc:sldMasterMk cId="0" sldId="2147483655"/>
            <pc:sldLayoutMk cId="0" sldId="2147483657"/>
          </pc:sldLayoutMkLst>
        </pc:sldLayoutChg>
        <pc:sldLayoutChg chg="add">
          <pc:chgData name="Joseph  Witcombe" userId="S::joseph@purplebeard.co.uk::a2840d26-4401-46ce-837a-825901afe1b0" providerId="AD" clId="Web-{BEA07A54-F833-7EF8-446A-3DDEFCF9C892}" dt="2022-06-10T14:04:04.150" v="0"/>
          <pc:sldLayoutMkLst>
            <pc:docMk/>
            <pc:sldMasterMk cId="0" sldId="2147483655"/>
            <pc:sldLayoutMk cId="0" sldId="2147483658"/>
          </pc:sldLayoutMkLst>
        </pc:sldLayoutChg>
        <pc:sldLayoutChg chg="add">
          <pc:chgData name="Joseph  Witcombe" userId="S::joseph@purplebeard.co.uk::a2840d26-4401-46ce-837a-825901afe1b0" providerId="AD" clId="Web-{BEA07A54-F833-7EF8-446A-3DDEFCF9C892}" dt="2022-06-10T14:04:04.150" v="0"/>
          <pc:sldLayoutMkLst>
            <pc:docMk/>
            <pc:sldMasterMk cId="0" sldId="2147483655"/>
            <pc:sldLayoutMk cId="0" sldId="2147483659"/>
          </pc:sldLayoutMkLst>
        </pc:sldLayoutChg>
        <pc:sldLayoutChg chg="add">
          <pc:chgData name="Joseph  Witcombe" userId="S::joseph@purplebeard.co.uk::a2840d26-4401-46ce-837a-825901afe1b0" providerId="AD" clId="Web-{BEA07A54-F833-7EF8-446A-3DDEFCF9C892}" dt="2022-06-10T14:04:04.150" v="0"/>
          <pc:sldLayoutMkLst>
            <pc:docMk/>
            <pc:sldMasterMk cId="0" sldId="2147483655"/>
            <pc:sldLayoutMk cId="0" sldId="2147483660"/>
          </pc:sldLayoutMkLst>
        </pc:sldLayoutChg>
      </pc:sldMasterChg>
    </pc:docChg>
  </pc:docChgLst>
  <pc:docChgLst>
    <pc:chgData name="Joseph  Witcombe" userId="S::joseph@purplebeard.co.uk::a2840d26-4401-46ce-837a-825901afe1b0" providerId="AD" clId="Web-{22504A54-4DFE-B5B7-C41F-860D52EC47CF}"/>
    <pc:docChg chg="addSld modSld sldOrd">
      <pc:chgData name="Joseph  Witcombe" userId="S::joseph@purplebeard.co.uk::a2840d26-4401-46ce-837a-825901afe1b0" providerId="AD" clId="Web-{22504A54-4DFE-B5B7-C41F-860D52EC47CF}" dt="2022-06-10T05:50:01.594" v="197" actId="20577"/>
      <pc:docMkLst>
        <pc:docMk/>
      </pc:docMkLst>
      <pc:sldChg chg="modSp">
        <pc:chgData name="Joseph  Witcombe" userId="S::joseph@purplebeard.co.uk::a2840d26-4401-46ce-837a-825901afe1b0" providerId="AD" clId="Web-{22504A54-4DFE-B5B7-C41F-860D52EC47CF}" dt="2022-06-10T05:43:40.693" v="124" actId="20577"/>
        <pc:sldMkLst>
          <pc:docMk/>
          <pc:sldMk cId="0" sldId="257"/>
        </pc:sldMkLst>
        <pc:spChg chg="mod">
          <ac:chgData name="Joseph  Witcombe" userId="S::joseph@purplebeard.co.uk::a2840d26-4401-46ce-837a-825901afe1b0" providerId="AD" clId="Web-{22504A54-4DFE-B5B7-C41F-860D52EC47CF}" dt="2022-06-10T05:43:40.693" v="124" actId="20577"/>
          <ac:spMkLst>
            <pc:docMk/>
            <pc:sldMk cId="0" sldId="257"/>
            <ac:spMk id="51" creationId="{00000000-0000-0000-0000-000000000000}"/>
          </ac:spMkLst>
        </pc:spChg>
      </pc:sldChg>
      <pc:sldChg chg="modSp">
        <pc:chgData name="Joseph  Witcombe" userId="S::joseph@purplebeard.co.uk::a2840d26-4401-46ce-837a-825901afe1b0" providerId="AD" clId="Web-{22504A54-4DFE-B5B7-C41F-860D52EC47CF}" dt="2022-06-10T05:44:36.491" v="132" actId="20577"/>
        <pc:sldMkLst>
          <pc:docMk/>
          <pc:sldMk cId="0" sldId="258"/>
        </pc:sldMkLst>
        <pc:spChg chg="mod">
          <ac:chgData name="Joseph  Witcombe" userId="S::joseph@purplebeard.co.uk::a2840d26-4401-46ce-837a-825901afe1b0" providerId="AD" clId="Web-{22504A54-4DFE-B5B7-C41F-860D52EC47CF}" dt="2022-06-10T05:44:36.491" v="132" actId="20577"/>
          <ac:spMkLst>
            <pc:docMk/>
            <pc:sldMk cId="0" sldId="258"/>
            <ac:spMk id="61" creationId="{00000000-0000-0000-0000-000000000000}"/>
          </ac:spMkLst>
        </pc:spChg>
      </pc:sldChg>
      <pc:sldChg chg="modSp">
        <pc:chgData name="Joseph  Witcombe" userId="S::joseph@purplebeard.co.uk::a2840d26-4401-46ce-837a-825901afe1b0" providerId="AD" clId="Web-{22504A54-4DFE-B5B7-C41F-860D52EC47CF}" dt="2022-06-10T05:46:13.744" v="157" actId="20577"/>
        <pc:sldMkLst>
          <pc:docMk/>
          <pc:sldMk cId="0" sldId="259"/>
        </pc:sldMkLst>
        <pc:spChg chg="mod">
          <ac:chgData name="Joseph  Witcombe" userId="S::joseph@purplebeard.co.uk::a2840d26-4401-46ce-837a-825901afe1b0" providerId="AD" clId="Web-{22504A54-4DFE-B5B7-C41F-860D52EC47CF}" dt="2022-06-10T05:46:13.744" v="157" actId="20577"/>
          <ac:spMkLst>
            <pc:docMk/>
            <pc:sldMk cId="0" sldId="259"/>
            <ac:spMk id="70" creationId="{00000000-0000-0000-0000-000000000000}"/>
          </ac:spMkLst>
        </pc:spChg>
      </pc:sldChg>
      <pc:sldChg chg="modSp">
        <pc:chgData name="Joseph  Witcombe" userId="S::joseph@purplebeard.co.uk::a2840d26-4401-46ce-837a-825901afe1b0" providerId="AD" clId="Web-{22504A54-4DFE-B5B7-C41F-860D52EC47CF}" dt="2022-06-10T05:46:46.948" v="162" actId="20577"/>
        <pc:sldMkLst>
          <pc:docMk/>
          <pc:sldMk cId="0" sldId="260"/>
        </pc:sldMkLst>
        <pc:spChg chg="mod">
          <ac:chgData name="Joseph  Witcombe" userId="S::joseph@purplebeard.co.uk::a2840d26-4401-46ce-837a-825901afe1b0" providerId="AD" clId="Web-{22504A54-4DFE-B5B7-C41F-860D52EC47CF}" dt="2022-06-10T05:46:46.948" v="162" actId="20577"/>
          <ac:spMkLst>
            <pc:docMk/>
            <pc:sldMk cId="0" sldId="260"/>
            <ac:spMk id="79" creationId="{00000000-0000-0000-0000-000000000000}"/>
          </ac:spMkLst>
        </pc:spChg>
      </pc:sldChg>
      <pc:sldChg chg="modSp">
        <pc:chgData name="Joseph  Witcombe" userId="S::joseph@purplebeard.co.uk::a2840d26-4401-46ce-837a-825901afe1b0" providerId="AD" clId="Web-{22504A54-4DFE-B5B7-C41F-860D52EC47CF}" dt="2022-06-10T05:47:31.496" v="166" actId="20577"/>
        <pc:sldMkLst>
          <pc:docMk/>
          <pc:sldMk cId="0" sldId="264"/>
        </pc:sldMkLst>
        <pc:spChg chg="mod">
          <ac:chgData name="Joseph  Witcombe" userId="S::joseph@purplebeard.co.uk::a2840d26-4401-46ce-837a-825901afe1b0" providerId="AD" clId="Web-{22504A54-4DFE-B5B7-C41F-860D52EC47CF}" dt="2022-06-10T05:47:31.496" v="166" actId="20577"/>
          <ac:spMkLst>
            <pc:docMk/>
            <pc:sldMk cId="0" sldId="264"/>
            <ac:spMk id="113" creationId="{00000000-0000-0000-0000-000000000000}"/>
          </ac:spMkLst>
        </pc:spChg>
      </pc:sldChg>
      <pc:sldChg chg="ord">
        <pc:chgData name="Joseph  Witcombe" userId="S::joseph@purplebeard.co.uk::a2840d26-4401-46ce-837a-825901afe1b0" providerId="AD" clId="Web-{22504A54-4DFE-B5B7-C41F-860D52EC47CF}" dt="2022-06-10T00:10:38.382" v="113"/>
        <pc:sldMkLst>
          <pc:docMk/>
          <pc:sldMk cId="0" sldId="275"/>
        </pc:sldMkLst>
      </pc:sldChg>
      <pc:sldChg chg="modSp ord">
        <pc:chgData name="Joseph  Witcombe" userId="S::joseph@purplebeard.co.uk::a2840d26-4401-46ce-837a-825901afe1b0" providerId="AD" clId="Web-{22504A54-4DFE-B5B7-C41F-860D52EC47CF}" dt="2022-06-10T05:48:58.951" v="185" actId="20577"/>
        <pc:sldMkLst>
          <pc:docMk/>
          <pc:sldMk cId="0" sldId="278"/>
        </pc:sldMkLst>
        <pc:spChg chg="mod">
          <ac:chgData name="Joseph  Witcombe" userId="S::joseph@purplebeard.co.uk::a2840d26-4401-46ce-837a-825901afe1b0" providerId="AD" clId="Web-{22504A54-4DFE-B5B7-C41F-860D52EC47CF}" dt="2022-06-10T05:48:58.951" v="185" actId="20577"/>
          <ac:spMkLst>
            <pc:docMk/>
            <pc:sldMk cId="0" sldId="278"/>
            <ac:spMk id="271" creationId="{00000000-0000-0000-0000-000000000000}"/>
          </ac:spMkLst>
        </pc:spChg>
      </pc:sldChg>
      <pc:sldChg chg="modSp">
        <pc:chgData name="Joseph  Witcombe" userId="S::joseph@purplebeard.co.uk::a2840d26-4401-46ce-837a-825901afe1b0" providerId="AD" clId="Web-{22504A54-4DFE-B5B7-C41F-860D52EC47CF}" dt="2022-06-10T00:10:08.600" v="110" actId="20577"/>
        <pc:sldMkLst>
          <pc:docMk/>
          <pc:sldMk cId="790391048" sldId="289"/>
        </pc:sldMkLst>
        <pc:spChg chg="mod">
          <ac:chgData name="Joseph  Witcombe" userId="S::joseph@purplebeard.co.uk::a2840d26-4401-46ce-837a-825901afe1b0" providerId="AD" clId="Web-{22504A54-4DFE-B5B7-C41F-860D52EC47CF}" dt="2022-06-10T00:10:08.600" v="110" actId="20577"/>
          <ac:spMkLst>
            <pc:docMk/>
            <pc:sldMk cId="790391048" sldId="289"/>
            <ac:spMk id="3" creationId="{2B608254-5F83-4FDB-A59C-86D82056C77E}"/>
          </ac:spMkLst>
        </pc:spChg>
      </pc:sldChg>
      <pc:sldChg chg="ord">
        <pc:chgData name="Joseph  Witcombe" userId="S::joseph@purplebeard.co.uk::a2840d26-4401-46ce-837a-825901afe1b0" providerId="AD" clId="Web-{22504A54-4DFE-B5B7-C41F-860D52EC47CF}" dt="2022-06-10T00:10:32.804" v="112"/>
        <pc:sldMkLst>
          <pc:docMk/>
          <pc:sldMk cId="746528412" sldId="290"/>
        </pc:sldMkLst>
      </pc:sldChg>
      <pc:sldChg chg="modSp">
        <pc:chgData name="Joseph  Witcombe" userId="S::joseph@purplebeard.co.uk::a2840d26-4401-46ce-837a-825901afe1b0" providerId="AD" clId="Web-{22504A54-4DFE-B5B7-C41F-860D52EC47CF}" dt="2022-06-09T23:27:42.555" v="108" actId="20577"/>
        <pc:sldMkLst>
          <pc:docMk/>
          <pc:sldMk cId="100399626" sldId="294"/>
        </pc:sldMkLst>
        <pc:spChg chg="mod">
          <ac:chgData name="Joseph  Witcombe" userId="S::joseph@purplebeard.co.uk::a2840d26-4401-46ce-837a-825901afe1b0" providerId="AD" clId="Web-{22504A54-4DFE-B5B7-C41F-860D52EC47CF}" dt="2022-06-09T23:27:42.555" v="108" actId="20577"/>
          <ac:spMkLst>
            <pc:docMk/>
            <pc:sldMk cId="100399626" sldId="294"/>
            <ac:spMk id="7" creationId="{0829DC5D-2DB3-DAEF-505D-62A817F4D678}"/>
          </ac:spMkLst>
        </pc:spChg>
      </pc:sldChg>
      <pc:sldChg chg="modSp">
        <pc:chgData name="Joseph  Witcombe" userId="S::joseph@purplebeard.co.uk::a2840d26-4401-46ce-837a-825901afe1b0" providerId="AD" clId="Web-{22504A54-4DFE-B5B7-C41F-860D52EC47CF}" dt="2022-06-10T05:50:01.594" v="197" actId="20577"/>
        <pc:sldMkLst>
          <pc:docMk/>
          <pc:sldMk cId="634562173" sldId="295"/>
        </pc:sldMkLst>
        <pc:spChg chg="mod">
          <ac:chgData name="Joseph  Witcombe" userId="S::joseph@purplebeard.co.uk::a2840d26-4401-46ce-837a-825901afe1b0" providerId="AD" clId="Web-{22504A54-4DFE-B5B7-C41F-860D52EC47CF}" dt="2022-06-10T05:50:01.594" v="197" actId="20577"/>
          <ac:spMkLst>
            <pc:docMk/>
            <pc:sldMk cId="634562173" sldId="295"/>
            <ac:spMk id="7" creationId="{0829DC5D-2DB3-DAEF-505D-62A817F4D678}"/>
          </ac:spMkLst>
        </pc:spChg>
        <pc:spChg chg="mod">
          <ac:chgData name="Joseph  Witcombe" userId="S::joseph@purplebeard.co.uk::a2840d26-4401-46ce-837a-825901afe1b0" providerId="AD" clId="Web-{22504A54-4DFE-B5B7-C41F-860D52EC47CF}" dt="2022-06-10T00:11:50.759" v="122" actId="20577"/>
          <ac:spMkLst>
            <pc:docMk/>
            <pc:sldMk cId="634562173" sldId="295"/>
            <ac:spMk id="8" creationId="{EC7B6179-C4E4-AB88-591F-618525533FFB}"/>
          </ac:spMkLst>
        </pc:spChg>
      </pc:sldChg>
      <pc:sldChg chg="modSp ord">
        <pc:chgData name="Joseph  Witcombe" userId="S::joseph@purplebeard.co.uk::a2840d26-4401-46ce-837a-825901afe1b0" providerId="AD" clId="Web-{22504A54-4DFE-B5B7-C41F-860D52EC47CF}" dt="2022-06-10T00:11:37.712" v="119" actId="20577"/>
        <pc:sldMkLst>
          <pc:docMk/>
          <pc:sldMk cId="3189744682" sldId="296"/>
        </pc:sldMkLst>
        <pc:spChg chg="mod">
          <ac:chgData name="Joseph  Witcombe" userId="S::joseph@purplebeard.co.uk::a2840d26-4401-46ce-837a-825901afe1b0" providerId="AD" clId="Web-{22504A54-4DFE-B5B7-C41F-860D52EC47CF}" dt="2022-06-10T00:11:37.712" v="119" actId="20577"/>
          <ac:spMkLst>
            <pc:docMk/>
            <pc:sldMk cId="3189744682" sldId="296"/>
            <ac:spMk id="8" creationId="{EC7B6179-C4E4-AB88-591F-618525533FFB}"/>
          </ac:spMkLst>
        </pc:spChg>
      </pc:sldChg>
      <pc:sldChg chg="modSp ord">
        <pc:chgData name="Joseph  Witcombe" userId="S::joseph@purplebeard.co.uk::a2840d26-4401-46ce-837a-825901afe1b0" providerId="AD" clId="Web-{22504A54-4DFE-B5B7-C41F-860D52EC47CF}" dt="2022-06-10T00:11:45.524" v="121" actId="20577"/>
        <pc:sldMkLst>
          <pc:docMk/>
          <pc:sldMk cId="49431044" sldId="297"/>
        </pc:sldMkLst>
        <pc:spChg chg="mod">
          <ac:chgData name="Joseph  Witcombe" userId="S::joseph@purplebeard.co.uk::a2840d26-4401-46ce-837a-825901afe1b0" providerId="AD" clId="Web-{22504A54-4DFE-B5B7-C41F-860D52EC47CF}" dt="2022-06-10T00:11:30.461" v="118" actId="20577"/>
          <ac:spMkLst>
            <pc:docMk/>
            <pc:sldMk cId="49431044" sldId="297"/>
            <ac:spMk id="7" creationId="{0829DC5D-2DB3-DAEF-505D-62A817F4D678}"/>
          </ac:spMkLst>
        </pc:spChg>
        <pc:spChg chg="mod">
          <ac:chgData name="Joseph  Witcombe" userId="S::joseph@purplebeard.co.uk::a2840d26-4401-46ce-837a-825901afe1b0" providerId="AD" clId="Web-{22504A54-4DFE-B5B7-C41F-860D52EC47CF}" dt="2022-06-10T00:11:45.524" v="121" actId="20577"/>
          <ac:spMkLst>
            <pc:docMk/>
            <pc:sldMk cId="49431044" sldId="297"/>
            <ac:spMk id="8" creationId="{EC7B6179-C4E4-AB88-591F-618525533FFB}"/>
          </ac:spMkLst>
        </pc:spChg>
      </pc:sldChg>
      <pc:sldChg chg="modSp add ord replId">
        <pc:chgData name="Joseph  Witcombe" userId="S::joseph@purplebeard.co.uk::a2840d26-4401-46ce-837a-825901afe1b0" providerId="AD" clId="Web-{22504A54-4DFE-B5B7-C41F-860D52EC47CF}" dt="2022-06-10T05:48:26.669" v="181" actId="20577"/>
        <pc:sldMkLst>
          <pc:docMk/>
          <pc:sldMk cId="481835601" sldId="298"/>
        </pc:sldMkLst>
        <pc:spChg chg="mod">
          <ac:chgData name="Joseph  Witcombe" userId="S::joseph@purplebeard.co.uk::a2840d26-4401-46ce-837a-825901afe1b0" providerId="AD" clId="Web-{22504A54-4DFE-B5B7-C41F-860D52EC47CF}" dt="2022-06-10T05:48:26.669" v="181" actId="20577"/>
          <ac:spMkLst>
            <pc:docMk/>
            <pc:sldMk cId="481835601" sldId="298"/>
            <ac:spMk id="7" creationId="{0829DC5D-2DB3-DAEF-505D-62A817F4D678}"/>
          </ac:spMkLst>
        </pc:spChg>
        <pc:spChg chg="mod">
          <ac:chgData name="Joseph  Witcombe" userId="S::joseph@purplebeard.co.uk::a2840d26-4401-46ce-837a-825901afe1b0" providerId="AD" clId="Web-{22504A54-4DFE-B5B7-C41F-860D52EC47CF}" dt="2022-06-09T23:23:00.126" v="22" actId="20577"/>
          <ac:spMkLst>
            <pc:docMk/>
            <pc:sldMk cId="481835601" sldId="298"/>
            <ac:spMk id="8" creationId="{EC7B6179-C4E4-AB88-591F-618525533FFB}"/>
          </ac:spMkLst>
        </pc:spChg>
      </pc:sldChg>
    </pc:docChg>
  </pc:docChgLst>
  <pc:docChgLst>
    <pc:chgData name="Joseph  Witcombe" userId="S::joseph@purplebeard.co.uk::a2840d26-4401-46ce-837a-825901afe1b0" providerId="AD" clId="Web-{803DA288-BB61-DD66-B170-89774AF8A9AB}"/>
    <pc:docChg chg="modSld">
      <pc:chgData name="Joseph  Witcombe" userId="S::joseph@purplebeard.co.uk::a2840d26-4401-46ce-837a-825901afe1b0" providerId="AD" clId="Web-{803DA288-BB61-DD66-B170-89774AF8A9AB}" dt="2022-01-06T17:54:32.646" v="6"/>
      <pc:docMkLst>
        <pc:docMk/>
      </pc:docMkLst>
      <pc:sldChg chg="modNotes">
        <pc:chgData name="Joseph  Witcombe" userId="S::joseph@purplebeard.co.uk::a2840d26-4401-46ce-837a-825901afe1b0" providerId="AD" clId="Web-{803DA288-BB61-DD66-B170-89774AF8A9AB}" dt="2022-01-06T17:54:32.646" v="6"/>
        <pc:sldMkLst>
          <pc:docMk/>
          <pc:sldMk cId="0" sldId="272"/>
        </pc:sldMkLst>
      </pc:sldChg>
    </pc:docChg>
  </pc:docChgLst>
  <pc:docChgLst>
    <pc:chgData name="Joseph  Witcombe" userId="S::joseph@purplebeard.co.uk::a2840d26-4401-46ce-837a-825901afe1b0" providerId="AD" clId="Web-{A980CDAF-D537-2ECB-F0A4-A000A1F974E7}"/>
    <pc:docChg chg="modSld">
      <pc:chgData name="Joseph  Witcombe" userId="S::joseph@purplebeard.co.uk::a2840d26-4401-46ce-837a-825901afe1b0" providerId="AD" clId="Web-{A980CDAF-D537-2ECB-F0A4-A000A1F974E7}" dt="2022-02-13T09:25:13.978" v="2"/>
      <pc:docMkLst>
        <pc:docMk/>
      </pc:docMkLst>
      <pc:sldChg chg="modNotes">
        <pc:chgData name="Joseph  Witcombe" userId="S::joseph@purplebeard.co.uk::a2840d26-4401-46ce-837a-825901afe1b0" providerId="AD" clId="Web-{A980CDAF-D537-2ECB-F0A4-A000A1F974E7}" dt="2022-02-13T09:25:13.978" v="2"/>
        <pc:sldMkLst>
          <pc:docMk/>
          <pc:sldMk cId="0" sldId="265"/>
        </pc:sldMkLst>
      </pc:sldChg>
    </pc:docChg>
  </pc:docChgLst>
  <pc:docChgLst>
    <pc:chgData name="Joseph  Witcombe" userId="a2840d26-4401-46ce-837a-825901afe1b0" providerId="ADAL" clId="{E622AB5F-E184-4B22-88F7-5C883F29AFA8}"/>
    <pc:docChg chg="undo custSel addSld delSld modSld sldOrd addMainMaster delMainMaster modMainMaster">
      <pc:chgData name="Joseph  Witcombe" userId="a2840d26-4401-46ce-837a-825901afe1b0" providerId="ADAL" clId="{E622AB5F-E184-4B22-88F7-5C883F29AFA8}" dt="2022-05-03T17:40:37.854" v="714" actId="20577"/>
      <pc:docMkLst>
        <pc:docMk/>
      </pc:docMkLst>
      <pc:sldChg chg="addSp modSp del mod modClrScheme chgLayout">
        <pc:chgData name="Joseph  Witcombe" userId="a2840d26-4401-46ce-837a-825901afe1b0" providerId="ADAL" clId="{E622AB5F-E184-4B22-88F7-5C883F29AFA8}" dt="2022-05-03T17:30:15.983" v="422" actId="2696"/>
        <pc:sldMkLst>
          <pc:docMk/>
          <pc:sldMk cId="0" sldId="272"/>
        </pc:sldMkLst>
        <pc:spChg chg="add mod ord">
          <ac:chgData name="Joseph  Witcombe" userId="a2840d26-4401-46ce-837a-825901afe1b0" providerId="ADAL" clId="{E622AB5F-E184-4B22-88F7-5C883F29AFA8}" dt="2022-05-03T17:09:01.283" v="31" actId="700"/>
          <ac:spMkLst>
            <pc:docMk/>
            <pc:sldMk cId="0" sldId="272"/>
            <ac:spMk id="2" creationId="{4FC180E1-659F-56EC-0355-3BAC3D91D0E3}"/>
          </ac:spMkLst>
        </pc:spChg>
        <pc:spChg chg="mod ord">
          <ac:chgData name="Joseph  Witcombe" userId="a2840d26-4401-46ce-837a-825901afe1b0" providerId="ADAL" clId="{E622AB5F-E184-4B22-88F7-5C883F29AFA8}" dt="2022-05-03T17:09:50.850" v="51" actId="20577"/>
          <ac:spMkLst>
            <pc:docMk/>
            <pc:sldMk cId="0" sldId="272"/>
            <ac:spMk id="206" creationId="{00000000-0000-0000-0000-000000000000}"/>
          </ac:spMkLst>
        </pc:spChg>
      </pc:sldChg>
      <pc:sldChg chg="del modNotesTx">
        <pc:chgData name="Joseph  Witcombe" userId="a2840d26-4401-46ce-837a-825901afe1b0" providerId="ADAL" clId="{E622AB5F-E184-4B22-88F7-5C883F29AFA8}" dt="2022-05-03T17:39:37.082" v="636" actId="2696"/>
        <pc:sldMkLst>
          <pc:docMk/>
          <pc:sldMk cId="1931227983" sldId="288"/>
        </pc:sldMkLst>
      </pc:sldChg>
      <pc:sldChg chg="modSp add del mod modNotesTx">
        <pc:chgData name="Joseph  Witcombe" userId="a2840d26-4401-46ce-837a-825901afe1b0" providerId="ADAL" clId="{E622AB5F-E184-4B22-88F7-5C883F29AFA8}" dt="2022-05-03T17:40:32.203" v="708" actId="2696"/>
        <pc:sldMkLst>
          <pc:docMk/>
          <pc:sldMk cId="2078124429" sldId="293"/>
        </pc:sldMkLst>
        <pc:spChg chg="mod">
          <ac:chgData name="Joseph  Witcombe" userId="a2840d26-4401-46ce-837a-825901afe1b0" providerId="ADAL" clId="{E622AB5F-E184-4B22-88F7-5C883F29AFA8}" dt="2022-04-24T18:02:07.246" v="4" actId="20577"/>
          <ac:spMkLst>
            <pc:docMk/>
            <pc:sldMk cId="2078124429" sldId="293"/>
            <ac:spMk id="277" creationId="{00000000-0000-0000-0000-000000000000}"/>
          </ac:spMkLst>
        </pc:spChg>
      </pc:sldChg>
      <pc:sldChg chg="addSp delSp modSp new mod setBg modClrScheme chgLayout modNotesTx">
        <pc:chgData name="Joseph  Witcombe" userId="a2840d26-4401-46ce-837a-825901afe1b0" providerId="ADAL" clId="{E622AB5F-E184-4B22-88F7-5C883F29AFA8}" dt="2022-05-03T17:32:17.650" v="428" actId="34135"/>
        <pc:sldMkLst>
          <pc:docMk/>
          <pc:sldMk cId="100399626" sldId="294"/>
        </pc:sldMkLst>
        <pc:spChg chg="del">
          <ac:chgData name="Joseph  Witcombe" userId="a2840d26-4401-46ce-837a-825901afe1b0" providerId="ADAL" clId="{E622AB5F-E184-4B22-88F7-5C883F29AFA8}" dt="2022-05-03T17:10:07.778" v="53" actId="700"/>
          <ac:spMkLst>
            <pc:docMk/>
            <pc:sldMk cId="100399626" sldId="294"/>
            <ac:spMk id="2" creationId="{B750AC7E-D9DB-4A45-2F1B-CC3EBD673A93}"/>
          </ac:spMkLst>
        </pc:spChg>
        <pc:spChg chg="del">
          <ac:chgData name="Joseph  Witcombe" userId="a2840d26-4401-46ce-837a-825901afe1b0" providerId="ADAL" clId="{E622AB5F-E184-4B22-88F7-5C883F29AFA8}" dt="2022-05-03T17:10:07.778" v="53" actId="700"/>
          <ac:spMkLst>
            <pc:docMk/>
            <pc:sldMk cId="100399626" sldId="294"/>
            <ac:spMk id="3" creationId="{DD5A94B6-1F06-0E5C-7D44-B6E811D3AE98}"/>
          </ac:spMkLst>
        </pc:spChg>
        <pc:spChg chg="add mod">
          <ac:chgData name="Joseph  Witcombe" userId="a2840d26-4401-46ce-837a-825901afe1b0" providerId="ADAL" clId="{E622AB5F-E184-4B22-88F7-5C883F29AFA8}" dt="2022-05-03T17:15:12.519" v="96" actId="207"/>
          <ac:spMkLst>
            <pc:docMk/>
            <pc:sldMk cId="100399626" sldId="294"/>
            <ac:spMk id="5" creationId="{86D9E606-C774-514C-0CA9-9A070CC43236}"/>
          </ac:spMkLst>
        </pc:spChg>
        <pc:spChg chg="add mod">
          <ac:chgData name="Joseph  Witcombe" userId="a2840d26-4401-46ce-837a-825901afe1b0" providerId="ADAL" clId="{E622AB5F-E184-4B22-88F7-5C883F29AFA8}" dt="2022-05-03T17:29:54.306" v="421" actId="20577"/>
          <ac:spMkLst>
            <pc:docMk/>
            <pc:sldMk cId="100399626" sldId="294"/>
            <ac:spMk id="7" creationId="{0829DC5D-2DB3-DAEF-505D-62A817F4D678}"/>
          </ac:spMkLst>
        </pc:spChg>
        <pc:spChg chg="add mod">
          <ac:chgData name="Joseph  Witcombe" userId="a2840d26-4401-46ce-837a-825901afe1b0" providerId="ADAL" clId="{E622AB5F-E184-4B22-88F7-5C883F29AFA8}" dt="2022-05-03T17:19:44.005" v="170" actId="20577"/>
          <ac:spMkLst>
            <pc:docMk/>
            <pc:sldMk cId="100399626" sldId="294"/>
            <ac:spMk id="8" creationId="{EC7B6179-C4E4-AB88-591F-618525533FFB}"/>
          </ac:spMkLst>
        </pc:spChg>
        <pc:spChg chg="add mod ord">
          <ac:chgData name="Joseph  Witcombe" userId="a2840d26-4401-46ce-837a-825901afe1b0" providerId="ADAL" clId="{E622AB5F-E184-4B22-88F7-5C883F29AFA8}" dt="2022-05-03T17:32:17.650" v="428" actId="34135"/>
          <ac:spMkLst>
            <pc:docMk/>
            <pc:sldMk cId="100399626" sldId="294"/>
            <ac:spMk id="9" creationId="{127124F7-C0D2-077E-54D2-31FF4A76C920}"/>
          </ac:spMkLst>
        </pc:spChg>
        <pc:cxnChg chg="add del mod">
          <ac:chgData name="Joseph  Witcombe" userId="a2840d26-4401-46ce-837a-825901afe1b0" providerId="ADAL" clId="{E622AB5F-E184-4B22-88F7-5C883F29AFA8}" dt="2022-05-03T17:14:43.998" v="93" actId="478"/>
          <ac:cxnSpMkLst>
            <pc:docMk/>
            <pc:sldMk cId="100399626" sldId="294"/>
            <ac:cxnSpMk id="4" creationId="{F503C254-1861-7D56-F96C-DB7ABD5B0D6F}"/>
          </ac:cxnSpMkLst>
        </pc:cxnChg>
        <pc:cxnChg chg="add mod">
          <ac:chgData name="Joseph  Witcombe" userId="a2840d26-4401-46ce-837a-825901afe1b0" providerId="ADAL" clId="{E622AB5F-E184-4B22-88F7-5C883F29AFA8}" dt="2022-05-03T17:14:52.917" v="95" actId="692"/>
          <ac:cxnSpMkLst>
            <pc:docMk/>
            <pc:sldMk cId="100399626" sldId="294"/>
            <ac:cxnSpMk id="6" creationId="{B61C9C9B-AAA4-DA9E-DF23-ACA4E8B1192D}"/>
          </ac:cxnSpMkLst>
        </pc:cxnChg>
      </pc:sldChg>
      <pc:sldChg chg="modSp add mod setBg modNotesTx">
        <pc:chgData name="Joseph  Witcombe" userId="a2840d26-4401-46ce-837a-825901afe1b0" providerId="ADAL" clId="{E622AB5F-E184-4B22-88F7-5C883F29AFA8}" dt="2022-05-03T17:36:28.016" v="526" actId="207"/>
        <pc:sldMkLst>
          <pc:docMk/>
          <pc:sldMk cId="634562173" sldId="295"/>
        </pc:sldMkLst>
        <pc:spChg chg="mod">
          <ac:chgData name="Joseph  Witcombe" userId="a2840d26-4401-46ce-837a-825901afe1b0" providerId="ADAL" clId="{E622AB5F-E184-4B22-88F7-5C883F29AFA8}" dt="2022-05-03T17:36:28.016" v="526" actId="207"/>
          <ac:spMkLst>
            <pc:docMk/>
            <pc:sldMk cId="634562173" sldId="295"/>
            <ac:spMk id="7" creationId="{0829DC5D-2DB3-DAEF-505D-62A817F4D678}"/>
          </ac:spMkLst>
        </pc:spChg>
        <pc:spChg chg="mod">
          <ac:chgData name="Joseph  Witcombe" userId="a2840d26-4401-46ce-837a-825901afe1b0" providerId="ADAL" clId="{E622AB5F-E184-4B22-88F7-5C883F29AFA8}" dt="2022-05-03T17:33:02.428" v="444" actId="20577"/>
          <ac:spMkLst>
            <pc:docMk/>
            <pc:sldMk cId="634562173" sldId="295"/>
            <ac:spMk id="8" creationId="{EC7B6179-C4E4-AB88-591F-618525533FFB}"/>
          </ac:spMkLst>
        </pc:spChg>
      </pc:sldChg>
      <pc:sldChg chg="add del setBg">
        <pc:chgData name="Joseph  Witcombe" userId="a2840d26-4401-46ce-837a-825901afe1b0" providerId="ADAL" clId="{E622AB5F-E184-4B22-88F7-5C883F29AFA8}" dt="2022-05-03T17:32:32.115" v="429" actId="2696"/>
        <pc:sldMkLst>
          <pc:docMk/>
          <pc:sldMk cId="1171534173" sldId="295"/>
        </pc:sldMkLst>
      </pc:sldChg>
      <pc:sldChg chg="modSp add mod ord">
        <pc:chgData name="Joseph  Witcombe" userId="a2840d26-4401-46ce-837a-825901afe1b0" providerId="ADAL" clId="{E622AB5F-E184-4B22-88F7-5C883F29AFA8}" dt="2022-05-03T17:39:09.193" v="635" actId="12"/>
        <pc:sldMkLst>
          <pc:docMk/>
          <pc:sldMk cId="3189744682" sldId="296"/>
        </pc:sldMkLst>
        <pc:spChg chg="mod">
          <ac:chgData name="Joseph  Witcombe" userId="a2840d26-4401-46ce-837a-825901afe1b0" providerId="ADAL" clId="{E622AB5F-E184-4B22-88F7-5C883F29AFA8}" dt="2022-05-03T17:39:09.193" v="635" actId="12"/>
          <ac:spMkLst>
            <pc:docMk/>
            <pc:sldMk cId="3189744682" sldId="296"/>
            <ac:spMk id="7" creationId="{0829DC5D-2DB3-DAEF-505D-62A817F4D678}"/>
          </ac:spMkLst>
        </pc:spChg>
        <pc:spChg chg="mod">
          <ac:chgData name="Joseph  Witcombe" userId="a2840d26-4401-46ce-837a-825901afe1b0" providerId="ADAL" clId="{E622AB5F-E184-4B22-88F7-5C883F29AFA8}" dt="2022-05-03T17:38:40.757" v="630" actId="20577"/>
          <ac:spMkLst>
            <pc:docMk/>
            <pc:sldMk cId="3189744682" sldId="296"/>
            <ac:spMk id="8" creationId="{EC7B6179-C4E4-AB88-591F-618525533FFB}"/>
          </ac:spMkLst>
        </pc:spChg>
      </pc:sldChg>
      <pc:sldChg chg="modSp add mod">
        <pc:chgData name="Joseph  Witcombe" userId="a2840d26-4401-46ce-837a-825901afe1b0" providerId="ADAL" clId="{E622AB5F-E184-4B22-88F7-5C883F29AFA8}" dt="2022-05-03T17:40:37.854" v="714" actId="20577"/>
        <pc:sldMkLst>
          <pc:docMk/>
          <pc:sldMk cId="49431044" sldId="297"/>
        </pc:sldMkLst>
        <pc:spChg chg="mod">
          <ac:chgData name="Joseph  Witcombe" userId="a2840d26-4401-46ce-837a-825901afe1b0" providerId="ADAL" clId="{E622AB5F-E184-4B22-88F7-5C883F29AFA8}" dt="2022-05-03T17:40:37.854" v="714" actId="20577"/>
          <ac:spMkLst>
            <pc:docMk/>
            <pc:sldMk cId="49431044" sldId="297"/>
            <ac:spMk id="7" creationId="{0829DC5D-2DB3-DAEF-505D-62A817F4D678}"/>
          </ac:spMkLst>
        </pc:spChg>
        <pc:spChg chg="mod">
          <ac:chgData name="Joseph  Witcombe" userId="a2840d26-4401-46ce-837a-825901afe1b0" providerId="ADAL" clId="{E622AB5F-E184-4B22-88F7-5C883F29AFA8}" dt="2022-05-03T17:40:01.256" v="656" actId="20577"/>
          <ac:spMkLst>
            <pc:docMk/>
            <pc:sldMk cId="49431044" sldId="297"/>
            <ac:spMk id="8" creationId="{EC7B6179-C4E4-AB88-591F-618525533FFB}"/>
          </ac:spMkLst>
        </pc:spChg>
      </pc:sldChg>
      <pc:sldMasterChg chg="delSp modSp mod modSldLayout">
        <pc:chgData name="Joseph  Witcombe" userId="a2840d26-4401-46ce-837a-825901afe1b0" providerId="ADAL" clId="{E622AB5F-E184-4B22-88F7-5C883F29AFA8}" dt="2022-05-03T17:07:55.473" v="30" actId="20577"/>
        <pc:sldMasterMkLst>
          <pc:docMk/>
          <pc:sldMasterMk cId="0" sldId="2147483648"/>
        </pc:sldMasterMkLst>
        <pc:spChg chg="del mod">
          <ac:chgData name="Joseph  Witcombe" userId="a2840d26-4401-46ce-837a-825901afe1b0" providerId="ADAL" clId="{E622AB5F-E184-4B22-88F7-5C883F29AFA8}" dt="2022-05-03T17:06:29.780" v="10" actId="478"/>
          <ac:spMkLst>
            <pc:docMk/>
            <pc:sldMasterMk cId="0" sldId="2147483648"/>
            <ac:spMk id="6" creationId="{00000000-0000-0000-0000-000000000000}"/>
          </ac:spMkLst>
        </pc:spChg>
        <pc:spChg chg="del">
          <ac:chgData name="Joseph  Witcombe" userId="a2840d26-4401-46ce-837a-825901afe1b0" providerId="ADAL" clId="{E622AB5F-E184-4B22-88F7-5C883F29AFA8}" dt="2022-05-03T17:06:36.360" v="12" actId="478"/>
          <ac:spMkLst>
            <pc:docMk/>
            <pc:sldMasterMk cId="0" sldId="2147483648"/>
            <ac:spMk id="9" creationId="{00000000-0000-0000-0000-000000000000}"/>
          </ac:spMkLst>
        </pc:spChg>
        <pc:spChg chg="del">
          <ac:chgData name="Joseph  Witcombe" userId="a2840d26-4401-46ce-837a-825901afe1b0" providerId="ADAL" clId="{E622AB5F-E184-4B22-88F7-5C883F29AFA8}" dt="2022-05-03T17:06:34.548" v="11" actId="478"/>
          <ac:spMkLst>
            <pc:docMk/>
            <pc:sldMasterMk cId="0" sldId="2147483648"/>
            <ac:spMk id="10" creationId="{00000000-0000-0000-0000-000000000000}"/>
          </ac:spMkLst>
        </pc:spChg>
        <pc:spChg chg="del">
          <ac:chgData name="Joseph  Witcombe" userId="a2840d26-4401-46ce-837a-825901afe1b0" providerId="ADAL" clId="{E622AB5F-E184-4B22-88F7-5C883F29AFA8}" dt="2022-05-03T17:06:38.210" v="13" actId="478"/>
          <ac:spMkLst>
            <pc:docMk/>
            <pc:sldMasterMk cId="0" sldId="2147483648"/>
            <ac:spMk id="11" creationId="{00000000-0000-0000-0000-000000000000}"/>
          </ac:spMkLst>
        </pc:spChg>
        <pc:sldLayoutChg chg="modSp mod">
          <pc:chgData name="Joseph  Witcombe" userId="a2840d26-4401-46ce-837a-825901afe1b0" providerId="ADAL" clId="{E622AB5F-E184-4B22-88F7-5C883F29AFA8}" dt="2022-05-03T17:07:55.473" v="30" actId="20577"/>
          <pc:sldLayoutMkLst>
            <pc:docMk/>
            <pc:sldMasterMk cId="0" sldId="2147483648"/>
            <pc:sldLayoutMk cId="3476800118" sldId="2147483661"/>
          </pc:sldLayoutMkLst>
          <pc:spChg chg="mod">
            <ac:chgData name="Joseph  Witcombe" userId="a2840d26-4401-46ce-837a-825901afe1b0" providerId="ADAL" clId="{E622AB5F-E184-4B22-88F7-5C883F29AFA8}" dt="2022-05-03T17:06:56.044" v="14" actId="12"/>
            <ac:spMkLst>
              <pc:docMk/>
              <pc:sldMasterMk cId="0" sldId="2147483648"/>
              <pc:sldLayoutMk cId="3476800118" sldId="2147483661"/>
              <ac:spMk id="3" creationId="{D3670E21-F842-4177-AEBF-3F426D9AA292}"/>
            </ac:spMkLst>
          </pc:spChg>
          <pc:spChg chg="mod">
            <ac:chgData name="Joseph  Witcombe" userId="a2840d26-4401-46ce-837a-825901afe1b0" providerId="ADAL" clId="{E622AB5F-E184-4B22-88F7-5C883F29AFA8}" dt="2022-05-03T17:07:55.473" v="30" actId="20577"/>
            <ac:spMkLst>
              <pc:docMk/>
              <pc:sldMasterMk cId="0" sldId="2147483648"/>
              <pc:sldLayoutMk cId="3476800118" sldId="2147483661"/>
              <ac:spMk id="7" creationId="{0EC57FFC-BDEE-4367-B06A-7478AFFF4241}"/>
            </ac:spMkLst>
          </pc:spChg>
        </pc:sldLayoutChg>
      </pc:sldMasterChg>
      <pc:sldMasterChg chg="new del mod addSldLayout delSldLayout">
        <pc:chgData name="Joseph  Witcombe" userId="a2840d26-4401-46ce-837a-825901afe1b0" providerId="ADAL" clId="{E622AB5F-E184-4B22-88F7-5C883F29AFA8}" dt="2022-05-03T17:05:25.051" v="8" actId="6938"/>
        <pc:sldMasterMkLst>
          <pc:docMk/>
          <pc:sldMasterMk cId="4186393048" sldId="2147483654"/>
        </pc:sldMasterMkLst>
        <pc:sldLayoutChg chg="new del replId">
          <pc:chgData name="Joseph  Witcombe" userId="a2840d26-4401-46ce-837a-825901afe1b0" providerId="ADAL" clId="{E622AB5F-E184-4B22-88F7-5C883F29AFA8}" dt="2022-05-03T17:05:25.051" v="8" actId="6938"/>
          <pc:sldLayoutMkLst>
            <pc:docMk/>
            <pc:sldMasterMk cId="4186393048" sldId="2147483654"/>
            <pc:sldLayoutMk cId="1798754223" sldId="2147483655"/>
          </pc:sldLayoutMkLst>
        </pc:sldLayoutChg>
        <pc:sldLayoutChg chg="new del replId">
          <pc:chgData name="Joseph  Witcombe" userId="a2840d26-4401-46ce-837a-825901afe1b0" providerId="ADAL" clId="{E622AB5F-E184-4B22-88F7-5C883F29AFA8}" dt="2022-05-03T17:05:25.051" v="8" actId="6938"/>
          <pc:sldLayoutMkLst>
            <pc:docMk/>
            <pc:sldMasterMk cId="4186393048" sldId="2147483654"/>
            <pc:sldLayoutMk cId="3948754612" sldId="2147483656"/>
          </pc:sldLayoutMkLst>
        </pc:sldLayoutChg>
        <pc:sldLayoutChg chg="new del replId">
          <pc:chgData name="Joseph  Witcombe" userId="a2840d26-4401-46ce-837a-825901afe1b0" providerId="ADAL" clId="{E622AB5F-E184-4B22-88F7-5C883F29AFA8}" dt="2022-05-03T17:05:25.051" v="8" actId="6938"/>
          <pc:sldLayoutMkLst>
            <pc:docMk/>
            <pc:sldMasterMk cId="4186393048" sldId="2147483654"/>
            <pc:sldLayoutMk cId="455970849" sldId="2147483657"/>
          </pc:sldLayoutMkLst>
        </pc:sldLayoutChg>
        <pc:sldLayoutChg chg="new del replId">
          <pc:chgData name="Joseph  Witcombe" userId="a2840d26-4401-46ce-837a-825901afe1b0" providerId="ADAL" clId="{E622AB5F-E184-4B22-88F7-5C883F29AFA8}" dt="2022-05-03T17:05:25.051" v="8" actId="6938"/>
          <pc:sldLayoutMkLst>
            <pc:docMk/>
            <pc:sldMasterMk cId="4186393048" sldId="2147483654"/>
            <pc:sldLayoutMk cId="3762449334" sldId="2147483658"/>
          </pc:sldLayoutMkLst>
        </pc:sldLayoutChg>
        <pc:sldLayoutChg chg="new del replId">
          <pc:chgData name="Joseph  Witcombe" userId="a2840d26-4401-46ce-837a-825901afe1b0" providerId="ADAL" clId="{E622AB5F-E184-4B22-88F7-5C883F29AFA8}" dt="2022-05-03T17:05:25.051" v="8" actId="6938"/>
          <pc:sldLayoutMkLst>
            <pc:docMk/>
            <pc:sldMasterMk cId="4186393048" sldId="2147483654"/>
            <pc:sldLayoutMk cId="2158290633" sldId="2147483659"/>
          </pc:sldLayoutMkLst>
        </pc:sldLayoutChg>
        <pc:sldLayoutChg chg="new del replId">
          <pc:chgData name="Joseph  Witcombe" userId="a2840d26-4401-46ce-837a-825901afe1b0" providerId="ADAL" clId="{E622AB5F-E184-4B22-88F7-5C883F29AFA8}" dt="2022-05-03T17:05:25.051" v="8" actId="6938"/>
          <pc:sldLayoutMkLst>
            <pc:docMk/>
            <pc:sldMasterMk cId="4186393048" sldId="2147483654"/>
            <pc:sldLayoutMk cId="382758237" sldId="2147483660"/>
          </pc:sldLayoutMkLst>
        </pc:sldLayoutChg>
        <pc:sldLayoutChg chg="new del replId">
          <pc:chgData name="Joseph  Witcombe" userId="a2840d26-4401-46ce-837a-825901afe1b0" providerId="ADAL" clId="{E622AB5F-E184-4B22-88F7-5C883F29AFA8}" dt="2022-05-03T17:05:25.051" v="8" actId="6938"/>
          <pc:sldLayoutMkLst>
            <pc:docMk/>
            <pc:sldMasterMk cId="4186393048" sldId="2147483654"/>
            <pc:sldLayoutMk cId="1089693717" sldId="2147483661"/>
          </pc:sldLayoutMkLst>
        </pc:sldLayoutChg>
        <pc:sldLayoutChg chg="new del replId">
          <pc:chgData name="Joseph  Witcombe" userId="a2840d26-4401-46ce-837a-825901afe1b0" providerId="ADAL" clId="{E622AB5F-E184-4B22-88F7-5C883F29AFA8}" dt="2022-05-03T17:05:25.051" v="8" actId="6938"/>
          <pc:sldLayoutMkLst>
            <pc:docMk/>
            <pc:sldMasterMk cId="4186393048" sldId="2147483654"/>
            <pc:sldLayoutMk cId="3739255672" sldId="2147483662"/>
          </pc:sldLayoutMkLst>
        </pc:sldLayoutChg>
        <pc:sldLayoutChg chg="new del replId">
          <pc:chgData name="Joseph  Witcombe" userId="a2840d26-4401-46ce-837a-825901afe1b0" providerId="ADAL" clId="{E622AB5F-E184-4B22-88F7-5C883F29AFA8}" dt="2022-05-03T17:05:25.051" v="8" actId="6938"/>
          <pc:sldLayoutMkLst>
            <pc:docMk/>
            <pc:sldMasterMk cId="4186393048" sldId="2147483654"/>
            <pc:sldLayoutMk cId="1743863647" sldId="2147483663"/>
          </pc:sldLayoutMkLst>
        </pc:sldLayoutChg>
        <pc:sldLayoutChg chg="new del replId">
          <pc:chgData name="Joseph  Witcombe" userId="a2840d26-4401-46ce-837a-825901afe1b0" providerId="ADAL" clId="{E622AB5F-E184-4B22-88F7-5C883F29AFA8}" dt="2022-05-03T17:05:25.051" v="8" actId="6938"/>
          <pc:sldLayoutMkLst>
            <pc:docMk/>
            <pc:sldMasterMk cId="4186393048" sldId="2147483654"/>
            <pc:sldLayoutMk cId="1587839835" sldId="2147483664"/>
          </pc:sldLayoutMkLst>
        </pc:sldLayoutChg>
        <pc:sldLayoutChg chg="new del replId">
          <pc:chgData name="Joseph  Witcombe" userId="a2840d26-4401-46ce-837a-825901afe1b0" providerId="ADAL" clId="{E622AB5F-E184-4B22-88F7-5C883F29AFA8}" dt="2022-05-03T17:05:25.051" v="8" actId="6938"/>
          <pc:sldLayoutMkLst>
            <pc:docMk/>
            <pc:sldMasterMk cId="4186393048" sldId="2147483654"/>
            <pc:sldLayoutMk cId="1885248536" sldId="2147483665"/>
          </pc:sldLayoutMkLst>
        </pc:sldLayoutChg>
      </pc:sldMasterChg>
    </pc:docChg>
  </pc:docChgLst>
  <pc:docChgLst>
    <pc:chgData name="Carl Trigg" userId="S::carl@purplebeard.co.uk::b5864859-d1a4-4e2c-822c-5a7b4fe1bd92" providerId="AD" clId="Web-{21E5A83E-CC20-7982-EDBF-B1210647D470}"/>
    <pc:docChg chg="modSld">
      <pc:chgData name="Carl Trigg" userId="S::carl@purplebeard.co.uk::b5864859-d1a4-4e2c-822c-5a7b4fe1bd92" providerId="AD" clId="Web-{21E5A83E-CC20-7982-EDBF-B1210647D470}" dt="2022-08-04T09:41:09.025" v="5" actId="20577"/>
      <pc:docMkLst>
        <pc:docMk/>
      </pc:docMkLst>
      <pc:sldChg chg="modSp">
        <pc:chgData name="Carl Trigg" userId="S::carl@purplebeard.co.uk::b5864859-d1a4-4e2c-822c-5a7b4fe1bd92" providerId="AD" clId="Web-{21E5A83E-CC20-7982-EDBF-B1210647D470}" dt="2022-08-04T09:37:07.875" v="2" actId="20577"/>
        <pc:sldMkLst>
          <pc:docMk/>
          <pc:sldMk cId="0" sldId="257"/>
        </pc:sldMkLst>
        <pc:spChg chg="mod">
          <ac:chgData name="Carl Trigg" userId="S::carl@purplebeard.co.uk::b5864859-d1a4-4e2c-822c-5a7b4fe1bd92" providerId="AD" clId="Web-{21E5A83E-CC20-7982-EDBF-B1210647D470}" dt="2022-08-04T09:37:07.875" v="2" actId="20577"/>
          <ac:spMkLst>
            <pc:docMk/>
            <pc:sldMk cId="0" sldId="257"/>
            <ac:spMk id="51" creationId="{00000000-0000-0000-0000-000000000000}"/>
          </ac:spMkLst>
        </pc:spChg>
      </pc:sldChg>
      <pc:sldChg chg="modSp">
        <pc:chgData name="Carl Trigg" userId="S::carl@purplebeard.co.uk::b5864859-d1a4-4e2c-822c-5a7b4fe1bd92" providerId="AD" clId="Web-{21E5A83E-CC20-7982-EDBF-B1210647D470}" dt="2022-08-04T09:41:09.025" v="5" actId="20577"/>
        <pc:sldMkLst>
          <pc:docMk/>
          <pc:sldMk cId="0" sldId="258"/>
        </pc:sldMkLst>
        <pc:spChg chg="mod">
          <ac:chgData name="Carl Trigg" userId="S::carl@purplebeard.co.uk::b5864859-d1a4-4e2c-822c-5a7b4fe1bd92" providerId="AD" clId="Web-{21E5A83E-CC20-7982-EDBF-B1210647D470}" dt="2022-08-04T09:41:09.025" v="5" actId="20577"/>
          <ac:spMkLst>
            <pc:docMk/>
            <pc:sldMk cId="0" sldId="258"/>
            <ac:spMk id="61" creationId="{00000000-0000-0000-0000-000000000000}"/>
          </ac:spMkLst>
        </pc:spChg>
      </pc:sldChg>
    </pc:docChg>
  </pc:docChgLst>
  <pc:docChgLst>
    <pc:chgData name="Joseph  Witcombe" userId="S::joseph@purplebeard.co.uk::a2840d26-4401-46ce-837a-825901afe1b0" providerId="AD" clId="Web-{DC55B763-A41F-3EF6-6D9C-3DF74A5CEE31}"/>
    <pc:docChg chg="addSld modSld sldOrd modMainMaster">
      <pc:chgData name="Joseph  Witcombe" userId="S::joseph@purplebeard.co.uk::a2840d26-4401-46ce-837a-825901afe1b0" providerId="AD" clId="Web-{DC55B763-A41F-3EF6-6D9C-3DF74A5CEE31}" dt="2022-06-10T14:54:53.163" v="8" actId="20577"/>
      <pc:docMkLst>
        <pc:docMk/>
      </pc:docMkLst>
      <pc:sldChg chg="modSp add ord">
        <pc:chgData name="Joseph  Witcombe" userId="S::joseph@purplebeard.co.uk::a2840d26-4401-46ce-837a-825901afe1b0" providerId="AD" clId="Web-{DC55B763-A41F-3EF6-6D9C-3DF74A5CEE31}" dt="2022-06-10T14:54:53.163" v="8" actId="20577"/>
        <pc:sldMkLst>
          <pc:docMk/>
          <pc:sldMk cId="1231194712" sldId="300"/>
        </pc:sldMkLst>
        <pc:spChg chg="mod">
          <ac:chgData name="Joseph  Witcombe" userId="S::joseph@purplebeard.co.uk::a2840d26-4401-46ce-837a-825901afe1b0" providerId="AD" clId="Web-{DC55B763-A41F-3EF6-6D9C-3DF74A5CEE31}" dt="2022-06-10T14:54:53.163" v="8" actId="20577"/>
          <ac:spMkLst>
            <pc:docMk/>
            <pc:sldMk cId="1231194712" sldId="300"/>
            <ac:spMk id="313" creationId="{00000000-0000-0000-0000-000000000000}"/>
          </ac:spMkLst>
        </pc:spChg>
      </pc:sldChg>
      <pc:sldMasterChg chg="modSldLayout">
        <pc:chgData name="Joseph  Witcombe" userId="S::joseph@purplebeard.co.uk::a2840d26-4401-46ce-837a-825901afe1b0" providerId="AD" clId="Web-{DC55B763-A41F-3EF6-6D9C-3DF74A5CEE31}" dt="2022-06-10T14:54:34.834" v="0"/>
        <pc:sldMasterMkLst>
          <pc:docMk/>
          <pc:sldMasterMk cId="0" sldId="2147483648"/>
        </pc:sldMasterMkLst>
        <pc:sldLayoutChg chg="replId">
          <pc:chgData name="Joseph  Witcombe" userId="S::joseph@purplebeard.co.uk::a2840d26-4401-46ce-837a-825901afe1b0" providerId="AD" clId="Web-{DC55B763-A41F-3EF6-6D9C-3DF74A5CEE31}" dt="2022-06-10T14:54:34.834" v="0"/>
          <pc:sldLayoutMkLst>
            <pc:docMk/>
            <pc:sldMasterMk cId="0" sldId="2147483648"/>
            <pc:sldLayoutMk cId="3476800118" sldId="2147483661"/>
          </pc:sldLayoutMkLst>
        </pc:sldLayoutChg>
      </pc:sldMasterChg>
      <pc:sldMasterChg chg="addSldLayout">
        <pc:chgData name="Joseph  Witcombe" userId="S::joseph@purplebeard.co.uk::a2840d26-4401-46ce-837a-825901afe1b0" providerId="AD" clId="Web-{DC55B763-A41F-3EF6-6D9C-3DF74A5CEE31}" dt="2022-06-10T14:54:34.834" v="0"/>
        <pc:sldMasterMkLst>
          <pc:docMk/>
          <pc:sldMasterMk cId="0" sldId="2147483655"/>
        </pc:sldMasterMkLst>
        <pc:sldLayoutChg chg="add">
          <pc:chgData name="Joseph  Witcombe" userId="S::joseph@purplebeard.co.uk::a2840d26-4401-46ce-837a-825901afe1b0" providerId="AD" clId="Web-{DC55B763-A41F-3EF6-6D9C-3DF74A5CEE31}" dt="2022-06-10T14:54:34.834" v="0"/>
          <pc:sldLayoutMkLst>
            <pc:docMk/>
            <pc:sldMasterMk cId="0" sldId="2147483655"/>
            <pc:sldLayoutMk cId="2705226740" sldId="2147483654"/>
          </pc:sldLayoutMkLst>
        </pc:sldLayoutChg>
      </pc:sldMasterChg>
    </pc:docChg>
  </pc:docChgLst>
  <pc:docChgLst>
    <pc:chgData name="Sergio Garcia Gallego" userId="S::sergio@purplebeard.co.uk::4474302f-494b-4690-b96f-40c5e67a6cc0" providerId="AD" clId="Web-{4D1D6AB4-7CE5-FBC2-A1B2-23CDA96670CF}"/>
    <pc:docChg chg="modSld">
      <pc:chgData name="Sergio Garcia Gallego" userId="S::sergio@purplebeard.co.uk::4474302f-494b-4690-b96f-40c5e67a6cc0" providerId="AD" clId="Web-{4D1D6AB4-7CE5-FBC2-A1B2-23CDA96670CF}" dt="2022-06-13T12:56:52.974" v="58" actId="20577"/>
      <pc:docMkLst>
        <pc:docMk/>
      </pc:docMkLst>
      <pc:sldChg chg="modSp">
        <pc:chgData name="Sergio Garcia Gallego" userId="S::sergio@purplebeard.co.uk::4474302f-494b-4690-b96f-40c5e67a6cc0" providerId="AD" clId="Web-{4D1D6AB4-7CE5-FBC2-A1B2-23CDA96670CF}" dt="2022-06-13T12:54:12.043" v="5" actId="20577"/>
        <pc:sldMkLst>
          <pc:docMk/>
          <pc:sldMk cId="0" sldId="259"/>
        </pc:sldMkLst>
        <pc:spChg chg="mod">
          <ac:chgData name="Sergio Garcia Gallego" userId="S::sergio@purplebeard.co.uk::4474302f-494b-4690-b96f-40c5e67a6cc0" providerId="AD" clId="Web-{4D1D6AB4-7CE5-FBC2-A1B2-23CDA96670CF}" dt="2022-06-13T12:54:12.043" v="5" actId="20577"/>
          <ac:spMkLst>
            <pc:docMk/>
            <pc:sldMk cId="0" sldId="259"/>
            <ac:spMk id="70" creationId="{00000000-0000-0000-0000-000000000000}"/>
          </ac:spMkLst>
        </pc:spChg>
      </pc:sldChg>
      <pc:sldChg chg="modSp">
        <pc:chgData name="Sergio Garcia Gallego" userId="S::sergio@purplebeard.co.uk::4474302f-494b-4690-b96f-40c5e67a6cc0" providerId="AD" clId="Web-{4D1D6AB4-7CE5-FBC2-A1B2-23CDA96670CF}" dt="2022-06-13T12:55:30.220" v="33" actId="20577"/>
        <pc:sldMkLst>
          <pc:docMk/>
          <pc:sldMk cId="0" sldId="260"/>
        </pc:sldMkLst>
        <pc:spChg chg="mod">
          <ac:chgData name="Sergio Garcia Gallego" userId="S::sergio@purplebeard.co.uk::4474302f-494b-4690-b96f-40c5e67a6cc0" providerId="AD" clId="Web-{4D1D6AB4-7CE5-FBC2-A1B2-23CDA96670CF}" dt="2022-06-13T12:55:30.220" v="33" actId="20577"/>
          <ac:spMkLst>
            <pc:docMk/>
            <pc:sldMk cId="0" sldId="260"/>
            <ac:spMk id="79" creationId="{00000000-0000-0000-0000-000000000000}"/>
          </ac:spMkLst>
        </pc:spChg>
      </pc:sldChg>
      <pc:sldChg chg="modSp">
        <pc:chgData name="Sergio Garcia Gallego" userId="S::sergio@purplebeard.co.uk::4474302f-494b-4690-b96f-40c5e67a6cc0" providerId="AD" clId="Web-{4D1D6AB4-7CE5-FBC2-A1B2-23CDA96670CF}" dt="2022-06-13T12:56:04.472" v="46" actId="20577"/>
        <pc:sldMkLst>
          <pc:docMk/>
          <pc:sldMk cId="2124916604" sldId="291"/>
        </pc:sldMkLst>
        <pc:spChg chg="mod">
          <ac:chgData name="Sergio Garcia Gallego" userId="S::sergio@purplebeard.co.uk::4474302f-494b-4690-b96f-40c5e67a6cc0" providerId="AD" clId="Web-{4D1D6AB4-7CE5-FBC2-A1B2-23CDA96670CF}" dt="2022-06-13T12:56:04.472" v="46" actId="20577"/>
          <ac:spMkLst>
            <pc:docMk/>
            <pc:sldMk cId="2124916604" sldId="291"/>
            <ac:spMk id="79" creationId="{00000000-0000-0000-0000-000000000000}"/>
          </ac:spMkLst>
        </pc:spChg>
      </pc:sldChg>
      <pc:sldChg chg="modSp">
        <pc:chgData name="Sergio Garcia Gallego" userId="S::sergio@purplebeard.co.uk::4474302f-494b-4690-b96f-40c5e67a6cc0" providerId="AD" clId="Web-{4D1D6AB4-7CE5-FBC2-A1B2-23CDA96670CF}" dt="2022-06-13T12:56:52.974" v="58" actId="20577"/>
        <pc:sldMkLst>
          <pc:docMk/>
          <pc:sldMk cId="3507797446" sldId="292"/>
        </pc:sldMkLst>
        <pc:spChg chg="mod">
          <ac:chgData name="Sergio Garcia Gallego" userId="S::sergio@purplebeard.co.uk::4474302f-494b-4690-b96f-40c5e67a6cc0" providerId="AD" clId="Web-{4D1D6AB4-7CE5-FBC2-A1B2-23CDA96670CF}" dt="2022-06-13T12:56:52.974" v="58" actId="20577"/>
          <ac:spMkLst>
            <pc:docMk/>
            <pc:sldMk cId="3507797446" sldId="292"/>
            <ac:spMk id="6" creationId="{F9752602-3766-4F67-ACED-6A4354751F62}"/>
          </ac:spMkLst>
        </pc:spChg>
      </pc:sldChg>
    </pc:docChg>
  </pc:docChgLst>
  <pc:docChgLst>
    <pc:chgData name="Joseph  Witcombe" userId="S::joseph@purplebeard.co.uk::a2840d26-4401-46ce-837a-825901afe1b0" providerId="AD" clId="Web-{FCE67A89-8363-4952-E55E-9BEBDAFF6625}"/>
    <pc:docChg chg="modSld">
      <pc:chgData name="Joseph  Witcombe" userId="S::joseph@purplebeard.co.uk::a2840d26-4401-46ce-837a-825901afe1b0" providerId="AD" clId="Web-{FCE67A89-8363-4952-E55E-9BEBDAFF6625}" dt="2022-01-06T19:57:09.833" v="40"/>
      <pc:docMkLst>
        <pc:docMk/>
      </pc:docMkLst>
      <pc:sldChg chg="modNotes">
        <pc:chgData name="Joseph  Witcombe" userId="S::joseph@purplebeard.co.uk::a2840d26-4401-46ce-837a-825901afe1b0" providerId="AD" clId="Web-{FCE67A89-8363-4952-E55E-9BEBDAFF6625}" dt="2022-01-06T19:57:09.833" v="40"/>
        <pc:sldMkLst>
          <pc:docMk/>
          <pc:sldMk cId="1931227983" sldId="288"/>
        </pc:sldMkLst>
      </pc:sldChg>
    </pc:docChg>
  </pc:docChgLst>
  <pc:docChgLst>
    <pc:chgData name="Joseph  Witcombe" userId="S::joseph@purplebeard.co.uk::a2840d26-4401-46ce-837a-825901afe1b0" providerId="AD" clId="Web-{5CAD6BB1-22CF-681A-A445-E7DEF2075455}"/>
    <pc:docChg chg="delSld modSld">
      <pc:chgData name="Joseph  Witcombe" userId="S::joseph@purplebeard.co.uk::a2840d26-4401-46ce-837a-825901afe1b0" providerId="AD" clId="Web-{5CAD6BB1-22CF-681A-A445-E7DEF2075455}" dt="2022-01-10T00:36:39.691" v="5" actId="20577"/>
      <pc:docMkLst>
        <pc:docMk/>
      </pc:docMkLst>
      <pc:sldChg chg="modSp">
        <pc:chgData name="Joseph  Witcombe" userId="S::joseph@purplebeard.co.uk::a2840d26-4401-46ce-837a-825901afe1b0" providerId="AD" clId="Web-{5CAD6BB1-22CF-681A-A445-E7DEF2075455}" dt="2022-01-10T00:36:23.268" v="3" actId="20577"/>
        <pc:sldMkLst>
          <pc:docMk/>
          <pc:sldMk cId="0" sldId="260"/>
        </pc:sldMkLst>
        <pc:spChg chg="mod">
          <ac:chgData name="Joseph  Witcombe" userId="S::joseph@purplebeard.co.uk::a2840d26-4401-46ce-837a-825901afe1b0" providerId="AD" clId="Web-{5CAD6BB1-22CF-681A-A445-E7DEF2075455}" dt="2022-01-10T00:36:23.268" v="3" actId="20577"/>
          <ac:spMkLst>
            <pc:docMk/>
            <pc:sldMk cId="0" sldId="260"/>
            <ac:spMk id="79" creationId="{00000000-0000-0000-0000-000000000000}"/>
          </ac:spMkLst>
        </pc:spChg>
      </pc:sldChg>
      <pc:sldChg chg="del">
        <pc:chgData name="Joseph  Witcombe" userId="S::joseph@purplebeard.co.uk::a2840d26-4401-46ce-837a-825901afe1b0" providerId="AD" clId="Web-{5CAD6BB1-22CF-681A-A445-E7DEF2075455}" dt="2022-01-10T00:35:55.877" v="0"/>
        <pc:sldMkLst>
          <pc:docMk/>
          <pc:sldMk cId="0" sldId="266"/>
        </pc:sldMkLst>
      </pc:sldChg>
      <pc:sldChg chg="modSp">
        <pc:chgData name="Joseph  Witcombe" userId="S::joseph@purplebeard.co.uk::a2840d26-4401-46ce-837a-825901afe1b0" providerId="AD" clId="Web-{5CAD6BB1-22CF-681A-A445-E7DEF2075455}" dt="2022-01-10T00:36:39.691" v="5" actId="20577"/>
        <pc:sldMkLst>
          <pc:docMk/>
          <pc:sldMk cId="3964760553" sldId="287"/>
        </pc:sldMkLst>
        <pc:spChg chg="mod">
          <ac:chgData name="Joseph  Witcombe" userId="S::joseph@purplebeard.co.uk::a2840d26-4401-46ce-837a-825901afe1b0" providerId="AD" clId="Web-{5CAD6BB1-22CF-681A-A445-E7DEF2075455}" dt="2022-01-10T00:36:39.691" v="5" actId="20577"/>
          <ac:spMkLst>
            <pc:docMk/>
            <pc:sldMk cId="3964760553" sldId="287"/>
            <ac:spMk id="286" creationId="{00000000-0000-0000-0000-000000000000}"/>
          </ac:spMkLst>
        </pc:spChg>
      </pc:sldChg>
    </pc:docChg>
  </pc:docChgLst>
  <pc:docChgLst>
    <pc:chgData name="Joseph  Witcombe" userId="S::joseph@purplebeard.co.uk::a2840d26-4401-46ce-837a-825901afe1b0" providerId="AD" clId="Web-{871457A5-186C-66B1-095E-297DA8D4F481}"/>
    <pc:docChg chg="delSld">
      <pc:chgData name="Joseph  Witcombe" userId="S::joseph@purplebeard.co.uk::a2840d26-4401-46ce-837a-825901afe1b0" providerId="AD" clId="Web-{871457A5-186C-66B1-095E-297DA8D4F481}" dt="2022-04-16T14:43:58.775" v="0"/>
      <pc:docMkLst>
        <pc:docMk/>
      </pc:docMkLst>
      <pc:sldChg chg="del">
        <pc:chgData name="Joseph  Witcombe" userId="S::joseph@purplebeard.co.uk::a2840d26-4401-46ce-837a-825901afe1b0" providerId="AD" clId="Web-{871457A5-186C-66B1-095E-297DA8D4F481}" dt="2022-04-16T14:43:58.775" v="0"/>
        <pc:sldMkLst>
          <pc:docMk/>
          <pc:sldMk cId="3964760553" sldId="287"/>
        </pc:sldMkLst>
      </pc:sldChg>
    </pc:docChg>
  </pc:docChgLst>
  <pc:docChgLst>
    <pc:chgData name="Joseph  Witcombe" userId="S::joseph@purplebeard.co.uk::a2840d26-4401-46ce-837a-825901afe1b0" providerId="AD" clId="Web-{D46A9D0B-B6F2-7E3D-9270-3655E27B8A30}"/>
    <pc:docChg chg="delSld">
      <pc:chgData name="Joseph  Witcombe" userId="S::joseph@purplebeard.co.uk::a2840d26-4401-46ce-837a-825901afe1b0" providerId="AD" clId="Web-{D46A9D0B-B6F2-7E3D-9270-3655E27B8A30}" dt="2022-01-02T15:40:29.740" v="0"/>
      <pc:docMkLst>
        <pc:docMk/>
      </pc:docMkLst>
      <pc:sldChg chg="del">
        <pc:chgData name="Joseph  Witcombe" userId="S::joseph@purplebeard.co.uk::a2840d26-4401-46ce-837a-825901afe1b0" providerId="AD" clId="Web-{D46A9D0B-B6F2-7E3D-9270-3655E27B8A30}" dt="2022-01-02T15:40:29.740" v="0"/>
        <pc:sldMkLst>
          <pc:docMk/>
          <pc:sldMk cId="0" sldId="276"/>
        </pc:sldMkLst>
      </pc:sldChg>
    </pc:docChg>
  </pc:docChgLst>
  <pc:docChgLst>
    <pc:chgData name="Joseph  Witcombe" userId="S::joseph@purplebeard.co.uk::a2840d26-4401-46ce-837a-825901afe1b0" providerId="AD" clId="Web-{FAA80C0C-046B-84E9-135F-CE11632DA869}"/>
    <pc:docChg chg="addSld delSld modSld sldOrd">
      <pc:chgData name="Joseph  Witcombe" userId="S::joseph@purplebeard.co.uk::a2840d26-4401-46ce-837a-825901afe1b0" providerId="AD" clId="Web-{FAA80C0C-046B-84E9-135F-CE11632DA869}" dt="2021-12-29T19:18:20.672" v="1172" actId="20577"/>
      <pc:docMkLst>
        <pc:docMk/>
      </pc:docMkLst>
      <pc:sldChg chg="modNotes">
        <pc:chgData name="Joseph  Witcombe" userId="S::joseph@purplebeard.co.uk::a2840d26-4401-46ce-837a-825901afe1b0" providerId="AD" clId="Web-{FAA80C0C-046B-84E9-135F-CE11632DA869}" dt="2021-12-29T17:32:48.123" v="626"/>
        <pc:sldMkLst>
          <pc:docMk/>
          <pc:sldMk cId="0" sldId="270"/>
        </pc:sldMkLst>
      </pc:sldChg>
      <pc:sldChg chg="delSp modSp modNotes">
        <pc:chgData name="Joseph  Witcombe" userId="S::joseph@purplebeard.co.uk::a2840d26-4401-46ce-837a-825901afe1b0" providerId="AD" clId="Web-{FAA80C0C-046B-84E9-135F-CE11632DA869}" dt="2021-12-29T17:33:47.959" v="630"/>
        <pc:sldMkLst>
          <pc:docMk/>
          <pc:sldMk cId="0" sldId="271"/>
        </pc:sldMkLst>
        <pc:spChg chg="mod">
          <ac:chgData name="Joseph  Witcombe" userId="S::joseph@purplebeard.co.uk::a2840d26-4401-46ce-837a-825901afe1b0" providerId="AD" clId="Web-{FAA80C0C-046B-84E9-135F-CE11632DA869}" dt="2021-12-29T17:29:55.447" v="539" actId="20577"/>
          <ac:spMkLst>
            <pc:docMk/>
            <pc:sldMk cId="0" sldId="271"/>
            <ac:spMk id="194" creationId="{00000000-0000-0000-0000-000000000000}"/>
          </ac:spMkLst>
        </pc:spChg>
        <pc:spChg chg="del">
          <ac:chgData name="Joseph  Witcombe" userId="S::joseph@purplebeard.co.uk::a2840d26-4401-46ce-837a-825901afe1b0" providerId="AD" clId="Web-{FAA80C0C-046B-84E9-135F-CE11632DA869}" dt="2021-12-29T17:29:33.618" v="526"/>
          <ac:spMkLst>
            <pc:docMk/>
            <pc:sldMk cId="0" sldId="271"/>
            <ac:spMk id="195" creationId="{00000000-0000-0000-0000-000000000000}"/>
          </ac:spMkLst>
        </pc:spChg>
      </pc:sldChg>
      <pc:sldChg chg="delSp modNotes">
        <pc:chgData name="Joseph  Witcombe" userId="S::joseph@purplebeard.co.uk::a2840d26-4401-46ce-837a-825901afe1b0" providerId="AD" clId="Web-{FAA80C0C-046B-84E9-135F-CE11632DA869}" dt="2021-12-29T19:17:25.825" v="1169"/>
        <pc:sldMkLst>
          <pc:docMk/>
          <pc:sldMk cId="0" sldId="272"/>
        </pc:sldMkLst>
        <pc:spChg chg="del">
          <ac:chgData name="Joseph  Witcombe" userId="S::joseph@purplebeard.co.uk::a2840d26-4401-46ce-837a-825901afe1b0" providerId="AD" clId="Web-{FAA80C0C-046B-84E9-135F-CE11632DA869}" dt="2021-12-29T17:55:10.838" v="841"/>
          <ac:spMkLst>
            <pc:docMk/>
            <pc:sldMk cId="0" sldId="272"/>
            <ac:spMk id="204" creationId="{00000000-0000-0000-0000-000000000000}"/>
          </ac:spMkLst>
        </pc:spChg>
      </pc:sldChg>
      <pc:sldChg chg="delSp modSp del">
        <pc:chgData name="Joseph  Witcombe" userId="S::joseph@purplebeard.co.uk::a2840d26-4401-46ce-837a-825901afe1b0" providerId="AD" clId="Web-{FAA80C0C-046B-84E9-135F-CE11632DA869}" dt="2021-12-29T18:40:45.784" v="852"/>
        <pc:sldMkLst>
          <pc:docMk/>
          <pc:sldMk cId="0" sldId="273"/>
        </pc:sldMkLst>
        <pc:spChg chg="del">
          <ac:chgData name="Joseph  Witcombe" userId="S::joseph@purplebeard.co.uk::a2840d26-4401-46ce-837a-825901afe1b0" providerId="AD" clId="Web-{FAA80C0C-046B-84E9-135F-CE11632DA869}" dt="2021-12-29T17:01:21.011" v="525"/>
          <ac:spMkLst>
            <pc:docMk/>
            <pc:sldMk cId="0" sldId="273"/>
            <ac:spMk id="212" creationId="{00000000-0000-0000-0000-000000000000}"/>
          </ac:spMkLst>
        </pc:spChg>
        <pc:spChg chg="mod">
          <ac:chgData name="Joseph  Witcombe" userId="S::joseph@purplebeard.co.uk::a2840d26-4401-46ce-837a-825901afe1b0" providerId="AD" clId="Web-{FAA80C0C-046B-84E9-135F-CE11632DA869}" dt="2021-12-29T18:40:25.799" v="849" actId="20577"/>
          <ac:spMkLst>
            <pc:docMk/>
            <pc:sldMk cId="0" sldId="273"/>
            <ac:spMk id="213" creationId="{00000000-0000-0000-0000-000000000000}"/>
          </ac:spMkLst>
        </pc:spChg>
      </pc:sldChg>
      <pc:sldChg chg="del">
        <pc:chgData name="Joseph  Witcombe" userId="S::joseph@purplebeard.co.uk::a2840d26-4401-46ce-837a-825901afe1b0" providerId="AD" clId="Web-{FAA80C0C-046B-84E9-135F-CE11632DA869}" dt="2021-12-29T19:07:40.022" v="1051"/>
        <pc:sldMkLst>
          <pc:docMk/>
          <pc:sldMk cId="0" sldId="274"/>
        </pc:sldMkLst>
      </pc:sldChg>
      <pc:sldChg chg="ord">
        <pc:chgData name="Joseph  Witcombe" userId="S::joseph@purplebeard.co.uk::a2840d26-4401-46ce-837a-825901afe1b0" providerId="AD" clId="Web-{FAA80C0C-046B-84E9-135F-CE11632DA869}" dt="2021-12-29T17:00:50.508" v="523"/>
        <pc:sldMkLst>
          <pc:docMk/>
          <pc:sldMk cId="0" sldId="275"/>
        </pc:sldMkLst>
      </pc:sldChg>
      <pc:sldChg chg="ord modNotes">
        <pc:chgData name="Joseph  Witcombe" userId="S::joseph@purplebeard.co.uk::a2840d26-4401-46ce-837a-825901afe1b0" providerId="AD" clId="Web-{FAA80C0C-046B-84E9-135F-CE11632DA869}" dt="2021-12-29T14:49:06.370" v="469"/>
        <pc:sldMkLst>
          <pc:docMk/>
          <pc:sldMk cId="0" sldId="276"/>
        </pc:sldMkLst>
      </pc:sldChg>
      <pc:sldChg chg="del ord">
        <pc:chgData name="Joseph  Witcombe" userId="S::joseph@purplebeard.co.uk::a2840d26-4401-46ce-837a-825901afe1b0" providerId="AD" clId="Web-{FAA80C0C-046B-84E9-135F-CE11632DA869}" dt="2021-12-29T16:53:30.013" v="472"/>
        <pc:sldMkLst>
          <pc:docMk/>
          <pc:sldMk cId="0" sldId="277"/>
        </pc:sldMkLst>
      </pc:sldChg>
      <pc:sldChg chg="ord modNotes">
        <pc:chgData name="Joseph  Witcombe" userId="S::joseph@purplebeard.co.uk::a2840d26-4401-46ce-837a-825901afe1b0" providerId="AD" clId="Web-{FAA80C0C-046B-84E9-135F-CE11632DA869}" dt="2021-12-29T17:54:57.088" v="839"/>
        <pc:sldMkLst>
          <pc:docMk/>
          <pc:sldMk cId="0" sldId="278"/>
        </pc:sldMkLst>
      </pc:sldChg>
      <pc:sldChg chg="delSp ord modNotes">
        <pc:chgData name="Joseph  Witcombe" userId="S::joseph@purplebeard.co.uk::a2840d26-4401-46ce-837a-825901afe1b0" providerId="AD" clId="Web-{FAA80C0C-046B-84E9-135F-CE11632DA869}" dt="2021-12-29T17:55:01.963" v="840"/>
        <pc:sldMkLst>
          <pc:docMk/>
          <pc:sldMk cId="0" sldId="279"/>
        </pc:sldMkLst>
        <pc:spChg chg="del">
          <ac:chgData name="Joseph  Witcombe" userId="S::joseph@purplebeard.co.uk::a2840d26-4401-46ce-837a-825901afe1b0" providerId="AD" clId="Web-{FAA80C0C-046B-84E9-135F-CE11632DA869}" dt="2021-12-29T17:55:01.963" v="840"/>
          <ac:spMkLst>
            <pc:docMk/>
            <pc:sldMk cId="0" sldId="279"/>
            <ac:spMk id="278" creationId="{00000000-0000-0000-0000-000000000000}"/>
          </ac:spMkLst>
        </pc:spChg>
      </pc:sldChg>
      <pc:sldChg chg="addSp delSp modSp ord">
        <pc:chgData name="Joseph  Witcombe" userId="S::joseph@purplebeard.co.uk::a2840d26-4401-46ce-837a-825901afe1b0" providerId="AD" clId="Web-{FAA80C0C-046B-84E9-135F-CE11632DA869}" dt="2021-12-29T14:46:09.375" v="441"/>
        <pc:sldMkLst>
          <pc:docMk/>
          <pc:sldMk cId="0" sldId="280"/>
        </pc:sldMkLst>
        <pc:picChg chg="add del mod">
          <ac:chgData name="Joseph  Witcombe" userId="S::joseph@purplebeard.co.uk::a2840d26-4401-46ce-837a-825901afe1b0" providerId="AD" clId="Web-{FAA80C0C-046B-84E9-135F-CE11632DA869}" dt="2021-12-29T14:09:37.331" v="42"/>
          <ac:picMkLst>
            <pc:docMk/>
            <pc:sldMk cId="0" sldId="280"/>
            <ac:picMk id="2" creationId="{EB3D80C2-7201-4324-95A3-898A7914A7C2}"/>
          </ac:picMkLst>
        </pc:picChg>
      </pc:sldChg>
      <pc:sldChg chg="addSp delSp modSp del">
        <pc:chgData name="Joseph  Witcombe" userId="S::joseph@purplebeard.co.uk::a2840d26-4401-46ce-837a-825901afe1b0" providerId="AD" clId="Web-{FAA80C0C-046B-84E9-135F-CE11632DA869}" dt="2021-12-29T14:45:19.028" v="439"/>
        <pc:sldMkLst>
          <pc:docMk/>
          <pc:sldMk cId="0" sldId="281"/>
        </pc:sldMkLst>
        <pc:spChg chg="mod">
          <ac:chgData name="Joseph  Witcombe" userId="S::joseph@purplebeard.co.uk::a2840d26-4401-46ce-837a-825901afe1b0" providerId="AD" clId="Web-{FAA80C0C-046B-84E9-135F-CE11632DA869}" dt="2021-12-29T14:34:50.935" v="377" actId="20577"/>
          <ac:spMkLst>
            <pc:docMk/>
            <pc:sldMk cId="0" sldId="281"/>
            <ac:spMk id="294" creationId="{00000000-0000-0000-0000-000000000000}"/>
          </ac:spMkLst>
        </pc:spChg>
        <pc:spChg chg="mod">
          <ac:chgData name="Joseph  Witcombe" userId="S::joseph@purplebeard.co.uk::a2840d26-4401-46ce-837a-825901afe1b0" providerId="AD" clId="Web-{FAA80C0C-046B-84E9-135F-CE11632DA869}" dt="2021-12-29T14:33:03.725" v="375" actId="20577"/>
          <ac:spMkLst>
            <pc:docMk/>
            <pc:sldMk cId="0" sldId="281"/>
            <ac:spMk id="295" creationId="{00000000-0000-0000-0000-000000000000}"/>
          </ac:spMkLst>
        </pc:spChg>
        <pc:picChg chg="add mod">
          <ac:chgData name="Joseph  Witcombe" userId="S::joseph@purplebeard.co.uk::a2840d26-4401-46ce-837a-825901afe1b0" providerId="AD" clId="Web-{FAA80C0C-046B-84E9-135F-CE11632DA869}" dt="2021-12-29T14:22:38.494" v="313" actId="14100"/>
          <ac:picMkLst>
            <pc:docMk/>
            <pc:sldMk cId="0" sldId="281"/>
            <ac:picMk id="2" creationId="{DAA051A3-6466-4A27-97B1-262E3781B794}"/>
          </ac:picMkLst>
        </pc:picChg>
        <pc:picChg chg="del">
          <ac:chgData name="Joseph  Witcombe" userId="S::joseph@purplebeard.co.uk::a2840d26-4401-46ce-837a-825901afe1b0" providerId="AD" clId="Web-{FAA80C0C-046B-84E9-135F-CE11632DA869}" dt="2021-12-29T03:12:03.837" v="5"/>
          <ac:picMkLst>
            <pc:docMk/>
            <pc:sldMk cId="0" sldId="281"/>
            <ac:picMk id="296" creationId="{00000000-0000-0000-0000-000000000000}"/>
          </ac:picMkLst>
        </pc:picChg>
      </pc:sldChg>
      <pc:sldChg chg="addSp delSp modSp add ord replId modNotes">
        <pc:chgData name="Joseph  Witcombe" userId="S::joseph@purplebeard.co.uk::a2840d26-4401-46ce-837a-825901afe1b0" providerId="AD" clId="Web-{FAA80C0C-046B-84E9-135F-CE11632DA869}" dt="2021-12-29T16:56:46.900" v="488" actId="1076"/>
        <pc:sldMkLst>
          <pc:docMk/>
          <pc:sldMk cId="2513632479" sldId="286"/>
        </pc:sldMkLst>
        <pc:spChg chg="add mod">
          <ac:chgData name="Joseph  Witcombe" userId="S::joseph@purplebeard.co.uk::a2840d26-4401-46ce-837a-825901afe1b0" providerId="AD" clId="Web-{FAA80C0C-046B-84E9-135F-CE11632DA869}" dt="2021-12-29T14:38:59.301" v="389" actId="1076"/>
          <ac:spMkLst>
            <pc:docMk/>
            <pc:sldMk cId="2513632479" sldId="286"/>
            <ac:spMk id="2" creationId="{FF5F923C-9B02-4B1C-BDE0-2A32DA67BBBF}"/>
          </ac:spMkLst>
        </pc:spChg>
        <pc:spChg chg="add mod">
          <ac:chgData name="Joseph  Witcombe" userId="S::joseph@purplebeard.co.uk::a2840d26-4401-46ce-837a-825901afe1b0" providerId="AD" clId="Web-{FAA80C0C-046B-84E9-135F-CE11632DA869}" dt="2021-12-29T16:55:50.771" v="477" actId="20577"/>
          <ac:spMkLst>
            <pc:docMk/>
            <pc:sldMk cId="2513632479" sldId="286"/>
            <ac:spMk id="3" creationId="{2B608254-5F83-4FDB-A59C-86D82056C77E}"/>
          </ac:spMkLst>
        </pc:spChg>
        <pc:spChg chg="del mod">
          <ac:chgData name="Joseph  Witcombe" userId="S::joseph@purplebeard.co.uk::a2840d26-4401-46ce-837a-825901afe1b0" providerId="AD" clId="Web-{FAA80C0C-046B-84E9-135F-CE11632DA869}" dt="2021-12-29T14:38:16.901" v="380"/>
          <ac:spMkLst>
            <pc:docMk/>
            <pc:sldMk cId="2513632479" sldId="286"/>
            <ac:spMk id="111" creationId="{00000000-0000-0000-0000-000000000000}"/>
          </ac:spMkLst>
        </pc:spChg>
        <pc:spChg chg="del mod">
          <ac:chgData name="Joseph  Witcombe" userId="S::joseph@purplebeard.co.uk::a2840d26-4401-46ce-837a-825901afe1b0" providerId="AD" clId="Web-{FAA80C0C-046B-84E9-135F-CE11632DA869}" dt="2021-12-29T14:38:20.323" v="382"/>
          <ac:spMkLst>
            <pc:docMk/>
            <pc:sldMk cId="2513632479" sldId="286"/>
            <ac:spMk id="113" creationId="{00000000-0000-0000-0000-000000000000}"/>
          </ac:spMkLst>
        </pc:spChg>
        <pc:spChg chg="del mod">
          <ac:chgData name="Joseph  Witcombe" userId="S::joseph@purplebeard.co.uk::a2840d26-4401-46ce-837a-825901afe1b0" providerId="AD" clId="Web-{FAA80C0C-046B-84E9-135F-CE11632DA869}" dt="2021-12-29T14:38:26.377" v="384"/>
          <ac:spMkLst>
            <pc:docMk/>
            <pc:sldMk cId="2513632479" sldId="286"/>
            <ac:spMk id="114" creationId="{00000000-0000-0000-0000-000000000000}"/>
          </ac:spMkLst>
        </pc:spChg>
        <pc:picChg chg="add del mod">
          <ac:chgData name="Joseph  Witcombe" userId="S::joseph@purplebeard.co.uk::a2840d26-4401-46ce-837a-825901afe1b0" providerId="AD" clId="Web-{FAA80C0C-046B-84E9-135F-CE11632DA869}" dt="2021-12-29T14:43:04.801" v="394"/>
          <ac:picMkLst>
            <pc:docMk/>
            <pc:sldMk cId="2513632479" sldId="286"/>
            <ac:picMk id="4" creationId="{7A29F808-F869-4F67-8048-4C470EF8990B}"/>
          </ac:picMkLst>
        </pc:picChg>
        <pc:picChg chg="add mod">
          <ac:chgData name="Joseph  Witcombe" userId="S::joseph@purplebeard.co.uk::a2840d26-4401-46ce-837a-825901afe1b0" providerId="AD" clId="Web-{FAA80C0C-046B-84E9-135F-CE11632DA869}" dt="2021-12-29T16:56:46.900" v="488" actId="1076"/>
          <ac:picMkLst>
            <pc:docMk/>
            <pc:sldMk cId="2513632479" sldId="286"/>
            <ac:picMk id="5" creationId="{2EF1DDBF-D7A3-48EA-91DF-A7A0A937740F}"/>
          </ac:picMkLst>
        </pc:picChg>
      </pc:sldChg>
      <pc:sldChg chg="modSp add replId">
        <pc:chgData name="Joseph  Witcombe" userId="S::joseph@purplebeard.co.uk::a2840d26-4401-46ce-837a-825901afe1b0" providerId="AD" clId="Web-{FAA80C0C-046B-84E9-135F-CE11632DA869}" dt="2021-12-29T14:47:32.614" v="466" actId="20577"/>
        <pc:sldMkLst>
          <pc:docMk/>
          <pc:sldMk cId="3964760553" sldId="287"/>
        </pc:sldMkLst>
        <pc:spChg chg="mod">
          <ac:chgData name="Joseph  Witcombe" userId="S::joseph@purplebeard.co.uk::a2840d26-4401-46ce-837a-825901afe1b0" providerId="AD" clId="Web-{FAA80C0C-046B-84E9-135F-CE11632DA869}" dt="2021-12-29T14:47:32.614" v="466" actId="20577"/>
          <ac:spMkLst>
            <pc:docMk/>
            <pc:sldMk cId="3964760553" sldId="287"/>
            <ac:spMk id="286" creationId="{00000000-0000-0000-0000-000000000000}"/>
          </ac:spMkLst>
        </pc:spChg>
      </pc:sldChg>
      <pc:sldChg chg="delSp add ord replId modNotes">
        <pc:chgData name="Joseph  Witcombe" userId="S::joseph@purplebeard.co.uk::a2840d26-4401-46ce-837a-825901afe1b0" providerId="AD" clId="Web-{FAA80C0C-046B-84E9-135F-CE11632DA869}" dt="2021-12-29T19:16:26.087" v="1146"/>
        <pc:sldMkLst>
          <pc:docMk/>
          <pc:sldMk cId="1931227983" sldId="288"/>
        </pc:sldMkLst>
        <pc:spChg chg="del">
          <ac:chgData name="Joseph  Witcombe" userId="S::joseph@purplebeard.co.uk::a2840d26-4401-46ce-837a-825901afe1b0" providerId="AD" clId="Web-{FAA80C0C-046B-84E9-135F-CE11632DA869}" dt="2021-12-29T17:55:23.229" v="842"/>
          <ac:spMkLst>
            <pc:docMk/>
            <pc:sldMk cId="1931227983" sldId="288"/>
            <ac:spMk id="278" creationId="{00000000-0000-0000-0000-000000000000}"/>
          </ac:spMkLst>
        </pc:spChg>
      </pc:sldChg>
      <pc:sldChg chg="addSp delSp modSp add ord replId modNotes">
        <pc:chgData name="Joseph  Witcombe" userId="S::joseph@purplebeard.co.uk::a2840d26-4401-46ce-837a-825901afe1b0" providerId="AD" clId="Web-{FAA80C0C-046B-84E9-135F-CE11632DA869}" dt="2021-12-29T19:18:20.672" v="1172" actId="20577"/>
        <pc:sldMkLst>
          <pc:docMk/>
          <pc:sldMk cId="790391048" sldId="289"/>
        </pc:sldMkLst>
        <pc:spChg chg="mod">
          <ac:chgData name="Joseph  Witcombe" userId="S::joseph@purplebeard.co.uk::a2840d26-4401-46ce-837a-825901afe1b0" providerId="AD" clId="Web-{FAA80C0C-046B-84E9-135F-CE11632DA869}" dt="2021-12-29T19:18:20.672" v="1172" actId="20577"/>
          <ac:spMkLst>
            <pc:docMk/>
            <pc:sldMk cId="790391048" sldId="289"/>
            <ac:spMk id="2" creationId="{FF5F923C-9B02-4B1C-BDE0-2A32DA67BBBF}"/>
          </ac:spMkLst>
        </pc:spChg>
        <pc:spChg chg="mod">
          <ac:chgData name="Joseph  Witcombe" userId="S::joseph@purplebeard.co.uk::a2840d26-4401-46ce-837a-825901afe1b0" providerId="AD" clId="Web-{FAA80C0C-046B-84E9-135F-CE11632DA869}" dt="2021-12-29T19:03:53.431" v="1050" actId="20577"/>
          <ac:spMkLst>
            <pc:docMk/>
            <pc:sldMk cId="790391048" sldId="289"/>
            <ac:spMk id="3" creationId="{2B608254-5F83-4FDB-A59C-86D82056C77E}"/>
          </ac:spMkLst>
        </pc:spChg>
        <pc:spChg chg="mod">
          <ac:chgData name="Joseph  Witcombe" userId="S::joseph@purplebeard.co.uk::a2840d26-4401-46ce-837a-825901afe1b0" providerId="AD" clId="Web-{FAA80C0C-046B-84E9-135F-CE11632DA869}" dt="2021-12-29T18:48:34.470" v="992" actId="14100"/>
          <ac:spMkLst>
            <pc:docMk/>
            <pc:sldMk cId="790391048" sldId="289"/>
            <ac:spMk id="112" creationId="{00000000-0000-0000-0000-000000000000}"/>
          </ac:spMkLst>
        </pc:spChg>
        <pc:picChg chg="add del mod">
          <ac:chgData name="Joseph  Witcombe" userId="S::joseph@purplebeard.co.uk::a2840d26-4401-46ce-837a-825901afe1b0" providerId="AD" clId="Web-{FAA80C0C-046B-84E9-135F-CE11632DA869}" dt="2021-12-29T18:47:48.873" v="987"/>
          <ac:picMkLst>
            <pc:docMk/>
            <pc:sldMk cId="790391048" sldId="289"/>
            <ac:picMk id="4" creationId="{EE5D7C8E-4BF2-4ECA-BC8C-8A5D2A4323FC}"/>
          </ac:picMkLst>
        </pc:picChg>
        <pc:picChg chg="del">
          <ac:chgData name="Joseph  Witcombe" userId="S::joseph@purplebeard.co.uk::a2840d26-4401-46ce-837a-825901afe1b0" providerId="AD" clId="Web-{FAA80C0C-046B-84E9-135F-CE11632DA869}" dt="2021-12-29T18:46:17.586" v="985"/>
          <ac:picMkLst>
            <pc:docMk/>
            <pc:sldMk cId="790391048" sldId="289"/>
            <ac:picMk id="5" creationId="{2EF1DDBF-D7A3-48EA-91DF-A7A0A937740F}"/>
          </ac:picMkLst>
        </pc:picChg>
        <pc:picChg chg="add del mod">
          <ac:chgData name="Joseph  Witcombe" userId="S::joseph@purplebeard.co.uk::a2840d26-4401-46ce-837a-825901afe1b0" providerId="AD" clId="Web-{FAA80C0C-046B-84E9-135F-CE11632DA869}" dt="2021-12-29T19:03:01.506" v="1044"/>
          <ac:picMkLst>
            <pc:docMk/>
            <pc:sldMk cId="790391048" sldId="289"/>
            <ac:picMk id="6" creationId="{FDD5878F-99DA-47A3-849B-1A9F6C7175C2}"/>
          </ac:picMkLst>
        </pc:picChg>
        <pc:picChg chg="add mod">
          <ac:chgData name="Joseph  Witcombe" userId="S::joseph@purplebeard.co.uk::a2840d26-4401-46ce-837a-825901afe1b0" providerId="AD" clId="Web-{FAA80C0C-046B-84E9-135F-CE11632DA869}" dt="2021-12-29T19:03:20.414" v="1048" actId="1076"/>
          <ac:picMkLst>
            <pc:docMk/>
            <pc:sldMk cId="790391048" sldId="289"/>
            <ac:picMk id="7" creationId="{E98AC8DF-673D-405C-BF81-C473D4AF3E81}"/>
          </ac:picMkLst>
        </pc:picChg>
      </pc:sldChg>
    </pc:docChg>
  </pc:docChgLst>
  <pc:docChgLst>
    <pc:chgData name="Joseph  Witcombe" userId="a2840d26-4401-46ce-837a-825901afe1b0" providerId="ADAL" clId="{A09A0BEA-9E7C-4155-919B-872953037AB4}"/>
    <pc:docChg chg="custSel modSld">
      <pc:chgData name="Joseph  Witcombe" userId="a2840d26-4401-46ce-837a-825901afe1b0" providerId="ADAL" clId="{A09A0BEA-9E7C-4155-919B-872953037AB4}" dt="2022-01-06T18:25:18.349" v="929" actId="20577"/>
      <pc:docMkLst>
        <pc:docMk/>
      </pc:docMkLst>
      <pc:sldChg chg="modNotesTx">
        <pc:chgData name="Joseph  Witcombe" userId="a2840d26-4401-46ce-837a-825901afe1b0" providerId="ADAL" clId="{A09A0BEA-9E7C-4155-919B-872953037AB4}" dt="2022-01-06T18:19:38.955" v="853" actId="20577"/>
        <pc:sldMkLst>
          <pc:docMk/>
          <pc:sldMk cId="0" sldId="272"/>
        </pc:sldMkLst>
      </pc:sldChg>
      <pc:sldChg chg="modSp mod modNotesTx">
        <pc:chgData name="Joseph  Witcombe" userId="a2840d26-4401-46ce-837a-825901afe1b0" providerId="ADAL" clId="{A09A0BEA-9E7C-4155-919B-872953037AB4}" dt="2022-01-05T04:23:33.263" v="337"/>
        <pc:sldMkLst>
          <pc:docMk/>
          <pc:sldMk cId="0" sldId="275"/>
        </pc:sldMkLst>
        <pc:spChg chg="mod">
          <ac:chgData name="Joseph  Witcombe" userId="a2840d26-4401-46ce-837a-825901afe1b0" providerId="ADAL" clId="{A09A0BEA-9E7C-4155-919B-872953037AB4}" dt="2022-01-05T04:23:31.010" v="336" actId="21"/>
          <ac:spMkLst>
            <pc:docMk/>
            <pc:sldMk cId="0" sldId="275"/>
            <ac:spMk id="230" creationId="{00000000-0000-0000-0000-000000000000}"/>
          </ac:spMkLst>
        </pc:spChg>
      </pc:sldChg>
      <pc:sldChg chg="modSp mod modNotesTx">
        <pc:chgData name="Joseph  Witcombe" userId="a2840d26-4401-46ce-837a-825901afe1b0" providerId="ADAL" clId="{A09A0BEA-9E7C-4155-919B-872953037AB4}" dt="2022-01-05T04:20:00.868" v="106" actId="20577"/>
        <pc:sldMkLst>
          <pc:docMk/>
          <pc:sldMk cId="0" sldId="278"/>
        </pc:sldMkLst>
        <pc:spChg chg="mod">
          <ac:chgData name="Joseph  Witcombe" userId="a2840d26-4401-46ce-837a-825901afe1b0" providerId="ADAL" clId="{A09A0BEA-9E7C-4155-919B-872953037AB4}" dt="2022-01-05T04:20:00.868" v="106" actId="20577"/>
          <ac:spMkLst>
            <pc:docMk/>
            <pc:sldMk cId="0" sldId="278"/>
            <ac:spMk id="271" creationId="{00000000-0000-0000-0000-000000000000}"/>
          </ac:spMkLst>
        </pc:spChg>
      </pc:sldChg>
      <pc:sldChg chg="modNotesTx">
        <pc:chgData name="Joseph  Witcombe" userId="a2840d26-4401-46ce-837a-825901afe1b0" providerId="ADAL" clId="{A09A0BEA-9E7C-4155-919B-872953037AB4}" dt="2022-01-06T18:25:18.349" v="929" actId="20577"/>
        <pc:sldMkLst>
          <pc:docMk/>
          <pc:sldMk cId="0" sldId="279"/>
        </pc:sldMkLst>
      </pc:sldChg>
      <pc:sldChg chg="modNotesTx">
        <pc:chgData name="Joseph  Witcombe" userId="a2840d26-4401-46ce-837a-825901afe1b0" providerId="ADAL" clId="{A09A0BEA-9E7C-4155-919B-872953037AB4}" dt="2022-01-05T04:29:36.053" v="478" actId="20577"/>
        <pc:sldMkLst>
          <pc:docMk/>
          <pc:sldMk cId="2513632479" sldId="286"/>
        </pc:sldMkLst>
      </pc:sldChg>
      <pc:sldChg chg="modSp mod">
        <pc:chgData name="Joseph  Witcombe" userId="a2840d26-4401-46ce-837a-825901afe1b0" providerId="ADAL" clId="{A09A0BEA-9E7C-4155-919B-872953037AB4}" dt="2022-01-05T04:29:56.857" v="499" actId="20577"/>
        <pc:sldMkLst>
          <pc:docMk/>
          <pc:sldMk cId="3964760553" sldId="287"/>
        </pc:sldMkLst>
        <pc:spChg chg="mod">
          <ac:chgData name="Joseph  Witcombe" userId="a2840d26-4401-46ce-837a-825901afe1b0" providerId="ADAL" clId="{A09A0BEA-9E7C-4155-919B-872953037AB4}" dt="2022-01-05T04:29:56.857" v="499" actId="20577"/>
          <ac:spMkLst>
            <pc:docMk/>
            <pc:sldMk cId="3964760553" sldId="287"/>
            <ac:spMk id="286" creationId="{00000000-0000-0000-0000-000000000000}"/>
          </ac:spMkLst>
        </pc:spChg>
      </pc:sldChg>
      <pc:sldChg chg="modNotesTx">
        <pc:chgData name="Joseph  Witcombe" userId="a2840d26-4401-46ce-837a-825901afe1b0" providerId="ADAL" clId="{A09A0BEA-9E7C-4155-919B-872953037AB4}" dt="2022-01-05T04:24:22.125" v="367" actId="20577"/>
        <pc:sldMkLst>
          <pc:docMk/>
          <pc:sldMk cId="1931227983" sldId="288"/>
        </pc:sldMkLst>
      </pc:sldChg>
      <pc:sldChg chg="modNotesTx">
        <pc:chgData name="Joseph  Witcombe" userId="a2840d26-4401-46ce-837a-825901afe1b0" providerId="ADAL" clId="{A09A0BEA-9E7C-4155-919B-872953037AB4}" dt="2022-01-05T04:32:28.233" v="693" actId="20577"/>
        <pc:sldMkLst>
          <pc:docMk/>
          <pc:sldMk cId="790391048" sldId="289"/>
        </pc:sldMkLst>
      </pc:sldChg>
      <pc:sldChg chg="addSp delSp modSp mod">
        <pc:chgData name="Joseph  Witcombe" userId="a2840d26-4401-46ce-837a-825901afe1b0" providerId="ADAL" clId="{A09A0BEA-9E7C-4155-919B-872953037AB4}" dt="2022-01-05T04:21:34.683" v="116" actId="12100"/>
        <pc:sldMkLst>
          <pc:docMk/>
          <pc:sldMk cId="746528412" sldId="290"/>
        </pc:sldMkLst>
        <pc:spChg chg="add del mod">
          <ac:chgData name="Joseph  Witcombe" userId="a2840d26-4401-46ce-837a-825901afe1b0" providerId="ADAL" clId="{A09A0BEA-9E7C-4155-919B-872953037AB4}" dt="2022-01-05T04:14:30.033" v="16" actId="12084"/>
          <ac:spMkLst>
            <pc:docMk/>
            <pc:sldMk cId="746528412" sldId="290"/>
            <ac:spMk id="2" creationId="{D7497A4D-4A6B-40A6-9E37-FAE2F2D3E66E}"/>
          </ac:spMkLst>
        </pc:spChg>
        <pc:graphicFrameChg chg="add mod">
          <ac:chgData name="Joseph  Witcombe" userId="a2840d26-4401-46ce-837a-825901afe1b0" providerId="ADAL" clId="{A09A0BEA-9E7C-4155-919B-872953037AB4}" dt="2022-01-05T04:21:34.683" v="116" actId="12100"/>
          <ac:graphicFrameMkLst>
            <pc:docMk/>
            <pc:sldMk cId="746528412" sldId="290"/>
            <ac:graphicFrameMk id="3" creationId="{B186720D-DEED-4DCC-92E4-1807330C2C5A}"/>
          </ac:graphicFrameMkLst>
        </pc:graphicFrameChg>
      </pc:sldChg>
    </pc:docChg>
  </pc:docChgLst>
  <pc:docChgLst>
    <pc:chgData name="Joseph Witcombe" userId="a2840d26-4401-46ce-837a-825901afe1b0" providerId="ADAL" clId="{4B0021A7-697A-40B8-ACDE-1B389828B00C}"/>
    <pc:docChg chg="modSld">
      <pc:chgData name="Joseph Witcombe" userId="a2840d26-4401-46ce-837a-825901afe1b0" providerId="ADAL" clId="{4B0021A7-697A-40B8-ACDE-1B389828B00C}" dt="2022-02-11T05:19:41.311" v="5" actId="5793"/>
      <pc:docMkLst>
        <pc:docMk/>
      </pc:docMkLst>
      <pc:sldChg chg="modNotesTx">
        <pc:chgData name="Joseph Witcombe" userId="a2840d26-4401-46ce-837a-825901afe1b0" providerId="ADAL" clId="{4B0021A7-697A-40B8-ACDE-1B389828B00C}" dt="2022-02-11T05:19:41.311" v="5" actId="5793"/>
        <pc:sldMkLst>
          <pc:docMk/>
          <pc:sldMk cId="0" sldId="270"/>
        </pc:sldMkLst>
      </pc:sldChg>
    </pc:docChg>
  </pc:docChgLst>
  <pc:docChgLst>
    <pc:chgData name="Joseph  Witcombe" userId="S::joseph@purplebeard.co.uk::a2840d26-4401-46ce-837a-825901afe1b0" providerId="AD" clId="Web-{286F566C-CAC2-2F47-F668-600BC0C036C7}"/>
    <pc:docChg chg="modSld">
      <pc:chgData name="Joseph  Witcombe" userId="S::joseph@purplebeard.co.uk::a2840d26-4401-46ce-837a-825901afe1b0" providerId="AD" clId="Web-{286F566C-CAC2-2F47-F668-600BC0C036C7}" dt="2021-12-31T21:42:22.704" v="16"/>
      <pc:docMkLst>
        <pc:docMk/>
      </pc:docMkLst>
      <pc:sldChg chg="modNotes">
        <pc:chgData name="Joseph  Witcombe" userId="S::joseph@purplebeard.co.uk::a2840d26-4401-46ce-837a-825901afe1b0" providerId="AD" clId="Web-{286F566C-CAC2-2F47-F668-600BC0C036C7}" dt="2021-12-31T21:42:22.704" v="16"/>
        <pc:sldMkLst>
          <pc:docMk/>
          <pc:sldMk cId="0" sldId="271"/>
        </pc:sldMkLst>
      </pc:sldChg>
    </pc:docChg>
  </pc:docChgLst>
  <pc:docChgLst>
    <pc:chgData name="Joseph  Witcombe" userId="S::joseph@purplebeard.co.uk::a2840d26-4401-46ce-837a-825901afe1b0" providerId="AD" clId="Web-{8A4D3ABD-1CF3-1AD5-58D3-20BE8213D5EB}"/>
    <pc:docChg chg="modSld">
      <pc:chgData name="Joseph  Witcombe" userId="S::joseph@purplebeard.co.uk::a2840d26-4401-46ce-837a-825901afe1b0" providerId="AD" clId="Web-{8A4D3ABD-1CF3-1AD5-58D3-20BE8213D5EB}" dt="2022-01-07T10:51:39.313" v="14"/>
      <pc:docMkLst>
        <pc:docMk/>
      </pc:docMkLst>
      <pc:sldChg chg="modNotes">
        <pc:chgData name="Joseph  Witcombe" userId="S::joseph@purplebeard.co.uk::a2840d26-4401-46ce-837a-825901afe1b0" providerId="AD" clId="Web-{8A4D3ABD-1CF3-1AD5-58D3-20BE8213D5EB}" dt="2022-01-07T10:51:23.484" v="12"/>
        <pc:sldMkLst>
          <pc:docMk/>
          <pc:sldMk cId="0" sldId="278"/>
        </pc:sldMkLst>
      </pc:sldChg>
      <pc:sldChg chg="modNotes">
        <pc:chgData name="Joseph  Witcombe" userId="S::joseph@purplebeard.co.uk::a2840d26-4401-46ce-837a-825901afe1b0" providerId="AD" clId="Web-{8A4D3ABD-1CF3-1AD5-58D3-20BE8213D5EB}" dt="2022-01-07T10:51:10.890" v="11"/>
        <pc:sldMkLst>
          <pc:docMk/>
          <pc:sldMk cId="2513632479" sldId="286"/>
        </pc:sldMkLst>
      </pc:sldChg>
      <pc:sldChg chg="modNotes">
        <pc:chgData name="Joseph  Witcombe" userId="S::joseph@purplebeard.co.uk::a2840d26-4401-46ce-837a-825901afe1b0" providerId="AD" clId="Web-{8A4D3ABD-1CF3-1AD5-58D3-20BE8213D5EB}" dt="2022-01-07T10:50:55.467" v="10"/>
        <pc:sldMkLst>
          <pc:docMk/>
          <pc:sldMk cId="790391048" sldId="289"/>
        </pc:sldMkLst>
      </pc:sldChg>
      <pc:sldChg chg="modNotes">
        <pc:chgData name="Joseph  Witcombe" userId="S::joseph@purplebeard.co.uk::a2840d26-4401-46ce-837a-825901afe1b0" providerId="AD" clId="Web-{8A4D3ABD-1CF3-1AD5-58D3-20BE8213D5EB}" dt="2022-01-07T10:51:39.313" v="14"/>
        <pc:sldMkLst>
          <pc:docMk/>
          <pc:sldMk cId="746528412" sldId="290"/>
        </pc:sldMkLst>
      </pc:sldChg>
    </pc:docChg>
  </pc:docChgLst>
  <pc:docChgLst>
    <pc:chgData name="Joseph  Witcombe" userId="S::joseph@purplebeard.co.uk::a2840d26-4401-46ce-837a-825901afe1b0" providerId="AD" clId="Web-{C2465363-0F9D-F5DE-E0A2-C6F6903B6FD5}"/>
    <pc:docChg chg="addSld modSld sldOrd">
      <pc:chgData name="Joseph  Witcombe" userId="S::joseph@purplebeard.co.uk::a2840d26-4401-46ce-837a-825901afe1b0" providerId="AD" clId="Web-{C2465363-0F9D-F5DE-E0A2-C6F6903B6FD5}" dt="2022-06-10T21:11:45.459" v="203" actId="20577"/>
      <pc:docMkLst>
        <pc:docMk/>
      </pc:docMkLst>
      <pc:sldChg chg="modSp add ord replId">
        <pc:chgData name="Joseph  Witcombe" userId="S::joseph@purplebeard.co.uk::a2840d26-4401-46ce-837a-825901afe1b0" providerId="AD" clId="Web-{C2465363-0F9D-F5DE-E0A2-C6F6903B6FD5}" dt="2022-06-10T21:03:22.937" v="22" actId="20577"/>
        <pc:sldMkLst>
          <pc:docMk/>
          <pc:sldMk cId="1208283972" sldId="301"/>
        </pc:sldMkLst>
        <pc:spChg chg="mod">
          <ac:chgData name="Joseph  Witcombe" userId="S::joseph@purplebeard.co.uk::a2840d26-4401-46ce-837a-825901afe1b0" providerId="AD" clId="Web-{C2465363-0F9D-F5DE-E0A2-C6F6903B6FD5}" dt="2022-06-10T21:03:22.937" v="22" actId="20577"/>
          <ac:spMkLst>
            <pc:docMk/>
            <pc:sldMk cId="1208283972" sldId="301"/>
            <ac:spMk id="7" creationId="{0829DC5D-2DB3-DAEF-505D-62A817F4D678}"/>
          </ac:spMkLst>
        </pc:spChg>
        <pc:spChg chg="mod">
          <ac:chgData name="Joseph  Witcombe" userId="S::joseph@purplebeard.co.uk::a2840d26-4401-46ce-837a-825901afe1b0" providerId="AD" clId="Web-{C2465363-0F9D-F5DE-E0A2-C6F6903B6FD5}" dt="2022-06-10T21:02:21.870" v="6" actId="20577"/>
          <ac:spMkLst>
            <pc:docMk/>
            <pc:sldMk cId="1208283972" sldId="301"/>
            <ac:spMk id="8" creationId="{EC7B6179-C4E4-AB88-591F-618525533FFB}"/>
          </ac:spMkLst>
        </pc:spChg>
      </pc:sldChg>
      <pc:sldChg chg="delSp modSp add ord replId">
        <pc:chgData name="Joseph  Witcombe" userId="S::joseph@purplebeard.co.uk::a2840d26-4401-46ce-837a-825901afe1b0" providerId="AD" clId="Web-{C2465363-0F9D-F5DE-E0A2-C6F6903B6FD5}" dt="2022-06-10T21:11:45.459" v="203" actId="20577"/>
        <pc:sldMkLst>
          <pc:docMk/>
          <pc:sldMk cId="2138514523" sldId="302"/>
        </pc:sldMkLst>
        <pc:spChg chg="mod">
          <ac:chgData name="Joseph  Witcombe" userId="S::joseph@purplebeard.co.uk::a2840d26-4401-46ce-837a-825901afe1b0" providerId="AD" clId="Web-{C2465363-0F9D-F5DE-E0A2-C6F6903B6FD5}" dt="2022-06-10T21:03:42.031" v="28" actId="20577"/>
          <ac:spMkLst>
            <pc:docMk/>
            <pc:sldMk cId="2138514523" sldId="302"/>
            <ac:spMk id="2" creationId="{FF5F923C-9B02-4B1C-BDE0-2A32DA67BBBF}"/>
          </ac:spMkLst>
        </pc:spChg>
        <pc:spChg chg="mod">
          <ac:chgData name="Joseph  Witcombe" userId="S::joseph@purplebeard.co.uk::a2840d26-4401-46ce-837a-825901afe1b0" providerId="AD" clId="Web-{C2465363-0F9D-F5DE-E0A2-C6F6903B6FD5}" dt="2022-06-10T21:11:45.459" v="203" actId="20577"/>
          <ac:spMkLst>
            <pc:docMk/>
            <pc:sldMk cId="2138514523" sldId="302"/>
            <ac:spMk id="3" creationId="{2B608254-5F83-4FDB-A59C-86D82056C77E}"/>
          </ac:spMkLst>
        </pc:spChg>
        <pc:spChg chg="del">
          <ac:chgData name="Joseph  Witcombe" userId="S::joseph@purplebeard.co.uk::a2840d26-4401-46ce-837a-825901afe1b0" providerId="AD" clId="Web-{C2465363-0F9D-F5DE-E0A2-C6F6903B6FD5}" dt="2022-06-10T21:03:44.672" v="30"/>
          <ac:spMkLst>
            <pc:docMk/>
            <pc:sldMk cId="2138514523" sldId="302"/>
            <ac:spMk id="112" creationId="{00000000-0000-0000-0000-000000000000}"/>
          </ac:spMkLst>
        </pc:spChg>
        <pc:picChg chg="del">
          <ac:chgData name="Joseph  Witcombe" userId="S::joseph@purplebeard.co.uk::a2840d26-4401-46ce-837a-825901afe1b0" providerId="AD" clId="Web-{C2465363-0F9D-F5DE-E0A2-C6F6903B6FD5}" dt="2022-06-10T21:03:44.625" v="29"/>
          <ac:picMkLst>
            <pc:docMk/>
            <pc:sldMk cId="2138514523" sldId="302"/>
            <ac:picMk id="5" creationId="{2EF1DDBF-D7A3-48EA-91DF-A7A0A937740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42686-5AF6-41AD-BE7D-9BE2C886CBDF}"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GB"/>
        </a:p>
      </dgm:t>
    </dgm:pt>
    <dgm:pt modelId="{AD0A98BA-4B3D-45C7-A605-0CDCF4978DDD}">
      <dgm:prSet custT="1"/>
      <dgm:spPr/>
      <dgm:t>
        <a:bodyPr/>
        <a:lstStyle/>
        <a:p>
          <a:r>
            <a:rPr lang="en-GB" sz="3200" b="0" i="0"/>
            <a:t>Block</a:t>
          </a:r>
          <a:endParaRPr lang="en-GB" sz="3200"/>
        </a:p>
      </dgm:t>
    </dgm:pt>
    <dgm:pt modelId="{4DF018DA-D7C1-46E7-9183-EA333FF9E85B}" type="parTrans" cxnId="{4D85EFFC-570D-4FFB-BFF2-6C2574C4E982}">
      <dgm:prSet/>
      <dgm:spPr/>
      <dgm:t>
        <a:bodyPr/>
        <a:lstStyle/>
        <a:p>
          <a:endParaRPr lang="en-GB" sz="2400"/>
        </a:p>
      </dgm:t>
    </dgm:pt>
    <dgm:pt modelId="{30398355-56A2-41BD-8FCE-E56AB67AC126}" type="sibTrans" cxnId="{4D85EFFC-570D-4FFB-BFF2-6C2574C4E982}">
      <dgm:prSet/>
      <dgm:spPr/>
      <dgm:t>
        <a:bodyPr/>
        <a:lstStyle/>
        <a:p>
          <a:endParaRPr lang="en-GB" sz="2400"/>
        </a:p>
      </dgm:t>
    </dgm:pt>
    <dgm:pt modelId="{33DDFE66-C19F-4960-A993-B57F5DA9DAE7}">
      <dgm:prSet custT="1"/>
      <dgm:spPr/>
      <dgm:t>
        <a:bodyPr/>
        <a:lstStyle/>
        <a:p>
          <a:r>
            <a:rPr lang="en-GB" sz="3200" b="0" i="0"/>
            <a:t>Inline</a:t>
          </a:r>
          <a:endParaRPr lang="en-GB" sz="3200"/>
        </a:p>
      </dgm:t>
    </dgm:pt>
    <dgm:pt modelId="{515A0304-2D9B-4068-B843-FF66874704CB}" type="parTrans" cxnId="{D84715E5-4446-454E-B8F8-8327C3D49AD9}">
      <dgm:prSet/>
      <dgm:spPr/>
      <dgm:t>
        <a:bodyPr/>
        <a:lstStyle/>
        <a:p>
          <a:endParaRPr lang="en-GB" sz="2400"/>
        </a:p>
      </dgm:t>
    </dgm:pt>
    <dgm:pt modelId="{8833C7F0-4EA6-4BAF-94AF-7E3042C41B36}" type="sibTrans" cxnId="{D84715E5-4446-454E-B8F8-8327C3D49AD9}">
      <dgm:prSet/>
      <dgm:spPr/>
      <dgm:t>
        <a:bodyPr/>
        <a:lstStyle/>
        <a:p>
          <a:endParaRPr lang="en-GB" sz="2400"/>
        </a:p>
      </dgm:t>
    </dgm:pt>
    <dgm:pt modelId="{0F4A2C46-B6E4-4E33-A583-66A926A433EA}">
      <dgm:prSet custT="1"/>
      <dgm:spPr/>
      <dgm:t>
        <a:bodyPr/>
        <a:lstStyle/>
        <a:p>
          <a:r>
            <a:rPr lang="en-GB" sz="3200">
              <a:latin typeface="Calibri" panose="020F0502020204030204" pitchFamily="34" charset="0"/>
              <a:cs typeface="Calibri" panose="020F0502020204030204" pitchFamily="34" charset="0"/>
            </a:rPr>
            <a:t>&lt;p&gt;</a:t>
          </a:r>
        </a:p>
      </dgm:t>
    </dgm:pt>
    <dgm:pt modelId="{FB12E700-FFD6-4A78-BCA1-4A2828CFACFB}" type="parTrans" cxnId="{BA6DCB77-E9CA-47B8-9336-14EE0DA087A4}">
      <dgm:prSet/>
      <dgm:spPr/>
      <dgm:t>
        <a:bodyPr/>
        <a:lstStyle/>
        <a:p>
          <a:endParaRPr lang="en-GB"/>
        </a:p>
      </dgm:t>
    </dgm:pt>
    <dgm:pt modelId="{8921A4AE-A8AD-40EE-B644-C041AF4D2B7A}" type="sibTrans" cxnId="{BA6DCB77-E9CA-47B8-9336-14EE0DA087A4}">
      <dgm:prSet/>
      <dgm:spPr/>
      <dgm:t>
        <a:bodyPr/>
        <a:lstStyle/>
        <a:p>
          <a:endParaRPr lang="en-GB"/>
        </a:p>
      </dgm:t>
    </dgm:pt>
    <dgm:pt modelId="{917321C3-A941-4F66-8F9D-352BCE9A0946}">
      <dgm:prSet custT="1"/>
      <dgm:spPr/>
      <dgm:t>
        <a:bodyPr/>
        <a:lstStyle/>
        <a:p>
          <a:r>
            <a:rPr lang="en-GB" sz="3200">
              <a:latin typeface="Calibri" panose="020F0502020204030204" pitchFamily="34" charset="0"/>
              <a:cs typeface="Calibri" panose="020F0502020204030204" pitchFamily="34" charset="0"/>
            </a:rPr>
            <a:t>&lt;h1&gt;</a:t>
          </a:r>
        </a:p>
      </dgm:t>
    </dgm:pt>
    <dgm:pt modelId="{A0B308C3-752C-4B5F-8660-8B778D654F99}" type="parTrans" cxnId="{9D576993-0714-42B2-9A2B-B2A8B4F7C0FC}">
      <dgm:prSet/>
      <dgm:spPr/>
      <dgm:t>
        <a:bodyPr/>
        <a:lstStyle/>
        <a:p>
          <a:endParaRPr lang="en-GB"/>
        </a:p>
      </dgm:t>
    </dgm:pt>
    <dgm:pt modelId="{0015B20C-E02D-407E-AD0A-90CB681AFF79}" type="sibTrans" cxnId="{9D576993-0714-42B2-9A2B-B2A8B4F7C0FC}">
      <dgm:prSet/>
      <dgm:spPr/>
      <dgm:t>
        <a:bodyPr/>
        <a:lstStyle/>
        <a:p>
          <a:endParaRPr lang="en-GB"/>
        </a:p>
      </dgm:t>
    </dgm:pt>
    <dgm:pt modelId="{12F88BE1-697D-4F06-9DF8-707D728E015C}">
      <dgm:prSet custT="1"/>
      <dgm:spPr/>
      <dgm:t>
        <a:bodyPr/>
        <a:lstStyle/>
        <a:p>
          <a:r>
            <a:rPr lang="en-GB" sz="3200">
              <a:latin typeface="Calibri" panose="020F0502020204030204" pitchFamily="34" charset="0"/>
              <a:cs typeface="Calibri" panose="020F0502020204030204" pitchFamily="34" charset="0"/>
            </a:rPr>
            <a:t>&lt;ul&gt;</a:t>
          </a:r>
        </a:p>
      </dgm:t>
    </dgm:pt>
    <dgm:pt modelId="{AEF96DF5-BAA1-4F1B-AB33-8550E7A02429}" type="parTrans" cxnId="{E95CFB46-FB1F-4442-BDCA-3EC71DA2F9F3}">
      <dgm:prSet/>
      <dgm:spPr/>
      <dgm:t>
        <a:bodyPr/>
        <a:lstStyle/>
        <a:p>
          <a:endParaRPr lang="en-GB"/>
        </a:p>
      </dgm:t>
    </dgm:pt>
    <dgm:pt modelId="{DB5D7E0E-9246-4F31-9CC3-4EF0637F2ED6}" type="sibTrans" cxnId="{E95CFB46-FB1F-4442-BDCA-3EC71DA2F9F3}">
      <dgm:prSet/>
      <dgm:spPr/>
      <dgm:t>
        <a:bodyPr/>
        <a:lstStyle/>
        <a:p>
          <a:endParaRPr lang="en-GB"/>
        </a:p>
      </dgm:t>
    </dgm:pt>
    <dgm:pt modelId="{3F80B3E4-4307-4D7F-90E2-18DFE7D8C211}">
      <dgm:prSet custT="1"/>
      <dgm:spPr/>
      <dgm:t>
        <a:bodyPr/>
        <a:lstStyle/>
        <a:p>
          <a:r>
            <a:rPr lang="en-GB" sz="3200">
              <a:latin typeface="Calibri" panose="020F0502020204030204" pitchFamily="34" charset="0"/>
              <a:cs typeface="Calibri" panose="020F0502020204030204" pitchFamily="34" charset="0"/>
            </a:rPr>
            <a:t>&lt;</a:t>
          </a:r>
          <a:r>
            <a:rPr lang="en-GB" sz="3200" err="1">
              <a:latin typeface="Calibri" panose="020F0502020204030204" pitchFamily="34" charset="0"/>
              <a:cs typeface="Calibri" panose="020F0502020204030204" pitchFamily="34" charset="0"/>
            </a:rPr>
            <a:t>img</a:t>
          </a:r>
          <a:r>
            <a:rPr lang="en-GB" sz="3200">
              <a:latin typeface="Calibri" panose="020F0502020204030204" pitchFamily="34" charset="0"/>
              <a:cs typeface="Calibri" panose="020F0502020204030204" pitchFamily="34" charset="0"/>
            </a:rPr>
            <a:t>&gt;</a:t>
          </a:r>
        </a:p>
      </dgm:t>
    </dgm:pt>
    <dgm:pt modelId="{E6EF58D3-74CA-4A57-B677-C7C812BAA9FC}" type="parTrans" cxnId="{2D6107A2-F93C-4200-A7A3-2AD17BAF236F}">
      <dgm:prSet/>
      <dgm:spPr/>
      <dgm:t>
        <a:bodyPr/>
        <a:lstStyle/>
        <a:p>
          <a:endParaRPr lang="en-GB"/>
        </a:p>
      </dgm:t>
    </dgm:pt>
    <dgm:pt modelId="{F59F8789-C630-4948-AB88-840A875EFDB1}" type="sibTrans" cxnId="{2D6107A2-F93C-4200-A7A3-2AD17BAF236F}">
      <dgm:prSet/>
      <dgm:spPr/>
      <dgm:t>
        <a:bodyPr/>
        <a:lstStyle/>
        <a:p>
          <a:endParaRPr lang="en-GB"/>
        </a:p>
      </dgm:t>
    </dgm:pt>
    <dgm:pt modelId="{E24390C6-58D7-4B05-933C-312310ED38CC}">
      <dgm:prSet custT="1"/>
      <dgm:spPr/>
      <dgm:t>
        <a:bodyPr/>
        <a:lstStyle/>
        <a:p>
          <a:r>
            <a:rPr lang="en-GB" sz="3200">
              <a:latin typeface="Calibri" panose="020F0502020204030204" pitchFamily="34" charset="0"/>
              <a:cs typeface="Calibri" panose="020F0502020204030204" pitchFamily="34" charset="0"/>
            </a:rPr>
            <a:t>&lt;a&gt;</a:t>
          </a:r>
        </a:p>
      </dgm:t>
    </dgm:pt>
    <dgm:pt modelId="{A853A9BC-DCB4-4BE9-8D9B-F4D9DBB3A727}" type="parTrans" cxnId="{F1A4CF71-0C12-4357-859A-126FCC89E4C1}">
      <dgm:prSet/>
      <dgm:spPr/>
      <dgm:t>
        <a:bodyPr/>
        <a:lstStyle/>
        <a:p>
          <a:endParaRPr lang="en-GB"/>
        </a:p>
      </dgm:t>
    </dgm:pt>
    <dgm:pt modelId="{7C8BD9F8-1BF1-4116-8676-7527C77B1199}" type="sibTrans" cxnId="{F1A4CF71-0C12-4357-859A-126FCC89E4C1}">
      <dgm:prSet/>
      <dgm:spPr/>
      <dgm:t>
        <a:bodyPr/>
        <a:lstStyle/>
        <a:p>
          <a:endParaRPr lang="en-GB"/>
        </a:p>
      </dgm:t>
    </dgm:pt>
    <dgm:pt modelId="{E0530E2A-9460-44CB-BAC8-0ADF5C399B91}">
      <dgm:prSet custT="1"/>
      <dgm:spPr/>
      <dgm:t>
        <a:bodyPr/>
        <a:lstStyle/>
        <a:p>
          <a:r>
            <a:rPr lang="en-GB" sz="3200">
              <a:latin typeface="Calibri" panose="020F0502020204030204" pitchFamily="34" charset="0"/>
              <a:cs typeface="Calibri" panose="020F0502020204030204" pitchFamily="34" charset="0"/>
            </a:rPr>
            <a:t>&lt;span&gt;</a:t>
          </a:r>
        </a:p>
      </dgm:t>
    </dgm:pt>
    <dgm:pt modelId="{3BDF042E-3942-4C63-A95C-FB0CC5679EC8}" type="parTrans" cxnId="{6AF4F892-61A2-4D02-8DCF-04F7220B7AD6}">
      <dgm:prSet/>
      <dgm:spPr/>
      <dgm:t>
        <a:bodyPr/>
        <a:lstStyle/>
        <a:p>
          <a:endParaRPr lang="en-GB"/>
        </a:p>
      </dgm:t>
    </dgm:pt>
    <dgm:pt modelId="{0AF8C415-8263-4260-9649-A90CF6B41C11}" type="sibTrans" cxnId="{6AF4F892-61A2-4D02-8DCF-04F7220B7AD6}">
      <dgm:prSet/>
      <dgm:spPr/>
      <dgm:t>
        <a:bodyPr/>
        <a:lstStyle/>
        <a:p>
          <a:endParaRPr lang="en-GB"/>
        </a:p>
      </dgm:t>
    </dgm:pt>
    <dgm:pt modelId="{0C348AD0-C2A2-4ED0-8A4C-058023778429}">
      <dgm:prSet custT="1"/>
      <dgm:spPr/>
      <dgm:t>
        <a:bodyPr/>
        <a:lstStyle/>
        <a:p>
          <a:r>
            <a:rPr lang="en-GB" sz="3200">
              <a:latin typeface="Calibri" panose="020F0502020204030204" pitchFamily="34" charset="0"/>
              <a:cs typeface="Calibri" panose="020F0502020204030204" pitchFamily="34" charset="0"/>
            </a:rPr>
            <a:t>&lt;div&gt;</a:t>
          </a:r>
        </a:p>
      </dgm:t>
    </dgm:pt>
    <dgm:pt modelId="{48EF3875-6F8E-4C1B-B0D7-73714266EFAB}" type="parTrans" cxnId="{6E2160BB-BA37-45AC-8E8C-F0E0025E3E8F}">
      <dgm:prSet/>
      <dgm:spPr/>
      <dgm:t>
        <a:bodyPr/>
        <a:lstStyle/>
        <a:p>
          <a:endParaRPr lang="en-GB"/>
        </a:p>
      </dgm:t>
    </dgm:pt>
    <dgm:pt modelId="{525AAE49-056A-4765-BE85-CA1E4976AB42}" type="sibTrans" cxnId="{6E2160BB-BA37-45AC-8E8C-F0E0025E3E8F}">
      <dgm:prSet/>
      <dgm:spPr/>
      <dgm:t>
        <a:bodyPr/>
        <a:lstStyle/>
        <a:p>
          <a:endParaRPr lang="en-GB"/>
        </a:p>
      </dgm:t>
    </dgm:pt>
    <dgm:pt modelId="{D1C10DBA-116B-4F60-8237-5023615788E9}">
      <dgm:prSet custT="1"/>
      <dgm:spPr/>
      <dgm:t>
        <a:bodyPr/>
        <a:lstStyle/>
        <a:p>
          <a:r>
            <a:rPr lang="en-GB" sz="3200">
              <a:latin typeface="Calibri" panose="020F0502020204030204" pitchFamily="34" charset="0"/>
              <a:cs typeface="Calibri" panose="020F0502020204030204" pitchFamily="34" charset="0"/>
            </a:rPr>
            <a:t>&lt;label&gt;</a:t>
          </a:r>
        </a:p>
      </dgm:t>
    </dgm:pt>
    <dgm:pt modelId="{EB25136E-7C3E-46D3-BAA1-B18FDF80D664}" type="parTrans" cxnId="{CE28BD3D-8211-4D2F-A260-04FC1FEE50BF}">
      <dgm:prSet/>
      <dgm:spPr/>
      <dgm:t>
        <a:bodyPr/>
        <a:lstStyle/>
        <a:p>
          <a:endParaRPr lang="en-GB"/>
        </a:p>
      </dgm:t>
    </dgm:pt>
    <dgm:pt modelId="{12FE5F53-A060-4117-9613-F3D03E03D416}" type="sibTrans" cxnId="{CE28BD3D-8211-4D2F-A260-04FC1FEE50BF}">
      <dgm:prSet/>
      <dgm:spPr/>
      <dgm:t>
        <a:bodyPr/>
        <a:lstStyle/>
        <a:p>
          <a:endParaRPr lang="en-GB"/>
        </a:p>
      </dgm:t>
    </dgm:pt>
    <dgm:pt modelId="{A300DA3F-9ADF-43F7-B670-DC5398CBF4C0}">
      <dgm:prSet custT="1"/>
      <dgm:spPr/>
      <dgm:t>
        <a:bodyPr/>
        <a:lstStyle/>
        <a:p>
          <a:r>
            <a:rPr lang="en-GB" sz="3200">
              <a:latin typeface="Calibri" panose="020F0502020204030204" pitchFamily="34" charset="0"/>
              <a:cs typeface="Calibri" panose="020F0502020204030204" pitchFamily="34" charset="0"/>
            </a:rPr>
            <a:t>&lt;input&gt;</a:t>
          </a:r>
        </a:p>
      </dgm:t>
    </dgm:pt>
    <dgm:pt modelId="{45AE6D7B-45F1-4360-A51E-0E5FCFBE886A}" type="parTrans" cxnId="{27BB9920-39E5-4C5B-8A09-E17DE3969381}">
      <dgm:prSet/>
      <dgm:spPr/>
      <dgm:t>
        <a:bodyPr/>
        <a:lstStyle/>
        <a:p>
          <a:endParaRPr lang="en-GB"/>
        </a:p>
      </dgm:t>
    </dgm:pt>
    <dgm:pt modelId="{4D8D4482-D23F-447E-A6BE-D7E29654B953}" type="sibTrans" cxnId="{27BB9920-39E5-4C5B-8A09-E17DE3969381}">
      <dgm:prSet/>
      <dgm:spPr/>
      <dgm:t>
        <a:bodyPr/>
        <a:lstStyle/>
        <a:p>
          <a:endParaRPr lang="en-GB"/>
        </a:p>
      </dgm:t>
    </dgm:pt>
    <dgm:pt modelId="{7D3C82BF-6B72-4149-8B34-69B189953C46}" type="pres">
      <dgm:prSet presAssocID="{B9742686-5AF6-41AD-BE7D-9BE2C886CBDF}" presName="Name0" presStyleCnt="0">
        <dgm:presLayoutVars>
          <dgm:dir/>
          <dgm:animLvl val="lvl"/>
          <dgm:resizeHandles val="exact"/>
        </dgm:presLayoutVars>
      </dgm:prSet>
      <dgm:spPr/>
    </dgm:pt>
    <dgm:pt modelId="{23894B74-1824-403E-A868-FF60EF789F36}" type="pres">
      <dgm:prSet presAssocID="{AD0A98BA-4B3D-45C7-A605-0CDCF4978DDD}" presName="composite" presStyleCnt="0"/>
      <dgm:spPr/>
    </dgm:pt>
    <dgm:pt modelId="{1EFDAB7D-3BE4-47A5-A38D-7DAD3ABFC1F7}" type="pres">
      <dgm:prSet presAssocID="{AD0A98BA-4B3D-45C7-A605-0CDCF4978DDD}" presName="parTx" presStyleLbl="alignNode1" presStyleIdx="0" presStyleCnt="2">
        <dgm:presLayoutVars>
          <dgm:chMax val="0"/>
          <dgm:chPref val="0"/>
          <dgm:bulletEnabled val="1"/>
        </dgm:presLayoutVars>
      </dgm:prSet>
      <dgm:spPr/>
    </dgm:pt>
    <dgm:pt modelId="{825A13CE-17B3-4D0A-9BF3-349F0E81543B}" type="pres">
      <dgm:prSet presAssocID="{AD0A98BA-4B3D-45C7-A605-0CDCF4978DDD}" presName="desTx" presStyleLbl="alignAccFollowNode1" presStyleIdx="0" presStyleCnt="2">
        <dgm:presLayoutVars>
          <dgm:bulletEnabled val="1"/>
        </dgm:presLayoutVars>
      </dgm:prSet>
      <dgm:spPr/>
    </dgm:pt>
    <dgm:pt modelId="{9990FA02-B4A5-4560-A156-26BA3255CFAA}" type="pres">
      <dgm:prSet presAssocID="{30398355-56A2-41BD-8FCE-E56AB67AC126}" presName="space" presStyleCnt="0"/>
      <dgm:spPr/>
    </dgm:pt>
    <dgm:pt modelId="{384433FE-B8ED-4F87-9553-EFE794E371C8}" type="pres">
      <dgm:prSet presAssocID="{33DDFE66-C19F-4960-A993-B57F5DA9DAE7}" presName="composite" presStyleCnt="0"/>
      <dgm:spPr/>
    </dgm:pt>
    <dgm:pt modelId="{758B985B-DA7C-4013-B6D8-3720449ABF9D}" type="pres">
      <dgm:prSet presAssocID="{33DDFE66-C19F-4960-A993-B57F5DA9DAE7}" presName="parTx" presStyleLbl="alignNode1" presStyleIdx="1" presStyleCnt="2" custLinFactNeighborX="24912" custLinFactNeighborY="-9755">
        <dgm:presLayoutVars>
          <dgm:chMax val="0"/>
          <dgm:chPref val="0"/>
          <dgm:bulletEnabled val="1"/>
        </dgm:presLayoutVars>
      </dgm:prSet>
      <dgm:spPr/>
    </dgm:pt>
    <dgm:pt modelId="{2356A563-DE7A-4B7E-8B4B-6A52B3CDA9D5}" type="pres">
      <dgm:prSet presAssocID="{33DDFE66-C19F-4960-A993-B57F5DA9DAE7}" presName="desTx" presStyleLbl="alignAccFollowNode1" presStyleIdx="1" presStyleCnt="2">
        <dgm:presLayoutVars>
          <dgm:bulletEnabled val="1"/>
        </dgm:presLayoutVars>
      </dgm:prSet>
      <dgm:spPr/>
    </dgm:pt>
  </dgm:ptLst>
  <dgm:cxnLst>
    <dgm:cxn modelId="{34DB0406-6353-4F67-80BD-9FB40D5E4EAA}" type="presOf" srcId="{12F88BE1-697D-4F06-9DF8-707D728E015C}" destId="{825A13CE-17B3-4D0A-9BF3-349F0E81543B}" srcOrd="0" destOrd="2" presId="urn:microsoft.com/office/officeart/2005/8/layout/hList1"/>
    <dgm:cxn modelId="{27BB9920-39E5-4C5B-8A09-E17DE3969381}" srcId="{33DDFE66-C19F-4960-A993-B57F5DA9DAE7}" destId="{A300DA3F-9ADF-43F7-B670-DC5398CBF4C0}" srcOrd="4" destOrd="0" parTransId="{45AE6D7B-45F1-4360-A51E-0E5FCFBE886A}" sibTransId="{4D8D4482-D23F-447E-A6BE-D7E29654B953}"/>
    <dgm:cxn modelId="{CE28BD3D-8211-4D2F-A260-04FC1FEE50BF}" srcId="{33DDFE66-C19F-4960-A993-B57F5DA9DAE7}" destId="{D1C10DBA-116B-4F60-8237-5023615788E9}" srcOrd="3" destOrd="0" parTransId="{EB25136E-7C3E-46D3-BAA1-B18FDF80D664}" sibTransId="{12FE5F53-A060-4117-9613-F3D03E03D416}"/>
    <dgm:cxn modelId="{23EBB860-8BB2-453B-9D2C-B0C3DAB7816E}" type="presOf" srcId="{B9742686-5AF6-41AD-BE7D-9BE2C886CBDF}" destId="{7D3C82BF-6B72-4149-8B34-69B189953C46}" srcOrd="0" destOrd="0" presId="urn:microsoft.com/office/officeart/2005/8/layout/hList1"/>
    <dgm:cxn modelId="{E95CFB46-FB1F-4442-BDCA-3EC71DA2F9F3}" srcId="{AD0A98BA-4B3D-45C7-A605-0CDCF4978DDD}" destId="{12F88BE1-697D-4F06-9DF8-707D728E015C}" srcOrd="2" destOrd="0" parTransId="{AEF96DF5-BAA1-4F1B-AB33-8550E7A02429}" sibTransId="{DB5D7E0E-9246-4F31-9CC3-4EF0637F2ED6}"/>
    <dgm:cxn modelId="{DB30E970-2C60-4A79-B90D-5BF9EB624F72}" type="presOf" srcId="{D1C10DBA-116B-4F60-8237-5023615788E9}" destId="{2356A563-DE7A-4B7E-8B4B-6A52B3CDA9D5}" srcOrd="0" destOrd="3" presId="urn:microsoft.com/office/officeart/2005/8/layout/hList1"/>
    <dgm:cxn modelId="{F1A4CF71-0C12-4357-859A-126FCC89E4C1}" srcId="{33DDFE66-C19F-4960-A993-B57F5DA9DAE7}" destId="{E24390C6-58D7-4B05-933C-312310ED38CC}" srcOrd="1" destOrd="0" parTransId="{A853A9BC-DCB4-4BE9-8D9B-F4D9DBB3A727}" sibTransId="{7C8BD9F8-1BF1-4116-8676-7527C77B1199}"/>
    <dgm:cxn modelId="{BA6DCB77-E9CA-47B8-9336-14EE0DA087A4}" srcId="{AD0A98BA-4B3D-45C7-A605-0CDCF4978DDD}" destId="{0F4A2C46-B6E4-4E33-A583-66A926A433EA}" srcOrd="0" destOrd="0" parTransId="{FB12E700-FFD6-4A78-BCA1-4A2828CFACFB}" sibTransId="{8921A4AE-A8AD-40EE-B644-C041AF4D2B7A}"/>
    <dgm:cxn modelId="{82779958-B23F-45F5-916A-7CF0E3B375AB}" type="presOf" srcId="{A300DA3F-9ADF-43F7-B670-DC5398CBF4C0}" destId="{2356A563-DE7A-4B7E-8B4B-6A52B3CDA9D5}" srcOrd="0" destOrd="4" presId="urn:microsoft.com/office/officeart/2005/8/layout/hList1"/>
    <dgm:cxn modelId="{8F82E186-A0BE-45ED-ABDA-26FABF244A4D}" type="presOf" srcId="{0F4A2C46-B6E4-4E33-A583-66A926A433EA}" destId="{825A13CE-17B3-4D0A-9BF3-349F0E81543B}" srcOrd="0" destOrd="0" presId="urn:microsoft.com/office/officeart/2005/8/layout/hList1"/>
    <dgm:cxn modelId="{839E0D8D-A302-41C0-881F-A1BC921B0785}" type="presOf" srcId="{AD0A98BA-4B3D-45C7-A605-0CDCF4978DDD}" destId="{1EFDAB7D-3BE4-47A5-A38D-7DAD3ABFC1F7}" srcOrd="0" destOrd="0" presId="urn:microsoft.com/office/officeart/2005/8/layout/hList1"/>
    <dgm:cxn modelId="{6AF4F892-61A2-4D02-8DCF-04F7220B7AD6}" srcId="{33DDFE66-C19F-4960-A993-B57F5DA9DAE7}" destId="{E0530E2A-9460-44CB-BAC8-0ADF5C399B91}" srcOrd="2" destOrd="0" parTransId="{3BDF042E-3942-4C63-A95C-FB0CC5679EC8}" sibTransId="{0AF8C415-8263-4260-9649-A90CF6B41C11}"/>
    <dgm:cxn modelId="{9D576993-0714-42B2-9A2B-B2A8B4F7C0FC}" srcId="{AD0A98BA-4B3D-45C7-A605-0CDCF4978DDD}" destId="{917321C3-A941-4F66-8F9D-352BCE9A0946}" srcOrd="1" destOrd="0" parTransId="{A0B308C3-752C-4B5F-8660-8B778D654F99}" sibTransId="{0015B20C-E02D-407E-AD0A-90CB681AFF79}"/>
    <dgm:cxn modelId="{2D6107A2-F93C-4200-A7A3-2AD17BAF236F}" srcId="{33DDFE66-C19F-4960-A993-B57F5DA9DAE7}" destId="{3F80B3E4-4307-4D7F-90E2-18DFE7D8C211}" srcOrd="0" destOrd="0" parTransId="{E6EF58D3-74CA-4A57-B677-C7C812BAA9FC}" sibTransId="{F59F8789-C630-4948-AB88-840A875EFDB1}"/>
    <dgm:cxn modelId="{0C1E49AD-B46F-4533-98A1-7847B032FA3A}" type="presOf" srcId="{E24390C6-58D7-4B05-933C-312310ED38CC}" destId="{2356A563-DE7A-4B7E-8B4B-6A52B3CDA9D5}" srcOrd="0" destOrd="1" presId="urn:microsoft.com/office/officeart/2005/8/layout/hList1"/>
    <dgm:cxn modelId="{F5438FB6-2979-470D-A604-6CA1ED68A8D6}" type="presOf" srcId="{E0530E2A-9460-44CB-BAC8-0ADF5C399B91}" destId="{2356A563-DE7A-4B7E-8B4B-6A52B3CDA9D5}" srcOrd="0" destOrd="2" presId="urn:microsoft.com/office/officeart/2005/8/layout/hList1"/>
    <dgm:cxn modelId="{6E2160BB-BA37-45AC-8E8C-F0E0025E3E8F}" srcId="{AD0A98BA-4B3D-45C7-A605-0CDCF4978DDD}" destId="{0C348AD0-C2A2-4ED0-8A4C-058023778429}" srcOrd="3" destOrd="0" parTransId="{48EF3875-6F8E-4C1B-B0D7-73714266EFAB}" sibTransId="{525AAE49-056A-4765-BE85-CA1E4976AB42}"/>
    <dgm:cxn modelId="{CB2557BD-92C9-4EA4-808D-8A1D9929E91C}" type="presOf" srcId="{3F80B3E4-4307-4D7F-90E2-18DFE7D8C211}" destId="{2356A563-DE7A-4B7E-8B4B-6A52B3CDA9D5}" srcOrd="0" destOrd="0" presId="urn:microsoft.com/office/officeart/2005/8/layout/hList1"/>
    <dgm:cxn modelId="{C32467C2-2599-47A0-A13C-5525AF8430EA}" type="presOf" srcId="{0C348AD0-C2A2-4ED0-8A4C-058023778429}" destId="{825A13CE-17B3-4D0A-9BF3-349F0E81543B}" srcOrd="0" destOrd="3" presId="urn:microsoft.com/office/officeart/2005/8/layout/hList1"/>
    <dgm:cxn modelId="{AB6C4FC9-5BD2-4F28-85FB-77192C8A2796}" type="presOf" srcId="{917321C3-A941-4F66-8F9D-352BCE9A0946}" destId="{825A13CE-17B3-4D0A-9BF3-349F0E81543B}" srcOrd="0" destOrd="1" presId="urn:microsoft.com/office/officeart/2005/8/layout/hList1"/>
    <dgm:cxn modelId="{7F0DB0CE-CE02-443A-95A0-D2D6C55F4165}" type="presOf" srcId="{33DDFE66-C19F-4960-A993-B57F5DA9DAE7}" destId="{758B985B-DA7C-4013-B6D8-3720449ABF9D}" srcOrd="0" destOrd="0" presId="urn:microsoft.com/office/officeart/2005/8/layout/hList1"/>
    <dgm:cxn modelId="{D84715E5-4446-454E-B8F8-8327C3D49AD9}" srcId="{B9742686-5AF6-41AD-BE7D-9BE2C886CBDF}" destId="{33DDFE66-C19F-4960-A993-B57F5DA9DAE7}" srcOrd="1" destOrd="0" parTransId="{515A0304-2D9B-4068-B843-FF66874704CB}" sibTransId="{8833C7F0-4EA6-4BAF-94AF-7E3042C41B36}"/>
    <dgm:cxn modelId="{4D85EFFC-570D-4FFB-BFF2-6C2574C4E982}" srcId="{B9742686-5AF6-41AD-BE7D-9BE2C886CBDF}" destId="{AD0A98BA-4B3D-45C7-A605-0CDCF4978DDD}" srcOrd="0" destOrd="0" parTransId="{4DF018DA-D7C1-46E7-9183-EA333FF9E85B}" sibTransId="{30398355-56A2-41BD-8FCE-E56AB67AC126}"/>
    <dgm:cxn modelId="{FCCB8A6D-218C-43BA-9826-2B2053FA4B86}" type="presParOf" srcId="{7D3C82BF-6B72-4149-8B34-69B189953C46}" destId="{23894B74-1824-403E-A868-FF60EF789F36}" srcOrd="0" destOrd="0" presId="urn:microsoft.com/office/officeart/2005/8/layout/hList1"/>
    <dgm:cxn modelId="{5AF432B4-E488-4D0A-A83A-4ECB458076F0}" type="presParOf" srcId="{23894B74-1824-403E-A868-FF60EF789F36}" destId="{1EFDAB7D-3BE4-47A5-A38D-7DAD3ABFC1F7}" srcOrd="0" destOrd="0" presId="urn:microsoft.com/office/officeart/2005/8/layout/hList1"/>
    <dgm:cxn modelId="{17BE245B-593C-44B2-9B68-2094AC5C490A}" type="presParOf" srcId="{23894B74-1824-403E-A868-FF60EF789F36}" destId="{825A13CE-17B3-4D0A-9BF3-349F0E81543B}" srcOrd="1" destOrd="0" presId="urn:microsoft.com/office/officeart/2005/8/layout/hList1"/>
    <dgm:cxn modelId="{B7465F6D-C2CD-49C5-99C2-FCAB5ACDE4F8}" type="presParOf" srcId="{7D3C82BF-6B72-4149-8B34-69B189953C46}" destId="{9990FA02-B4A5-4560-A156-26BA3255CFAA}" srcOrd="1" destOrd="0" presId="urn:microsoft.com/office/officeart/2005/8/layout/hList1"/>
    <dgm:cxn modelId="{9195EAA6-77E2-4232-B04D-99502D25FE9A}" type="presParOf" srcId="{7D3C82BF-6B72-4149-8B34-69B189953C46}" destId="{384433FE-B8ED-4F87-9553-EFE794E371C8}" srcOrd="2" destOrd="0" presId="urn:microsoft.com/office/officeart/2005/8/layout/hList1"/>
    <dgm:cxn modelId="{06EF54DE-8E4B-48EF-9065-9DECB614C5A0}" type="presParOf" srcId="{384433FE-B8ED-4F87-9553-EFE794E371C8}" destId="{758B985B-DA7C-4013-B6D8-3720449ABF9D}" srcOrd="0" destOrd="0" presId="urn:microsoft.com/office/officeart/2005/8/layout/hList1"/>
    <dgm:cxn modelId="{AEEE4FA0-1251-41CD-968D-033B91D8754D}" type="presParOf" srcId="{384433FE-B8ED-4F87-9553-EFE794E371C8}" destId="{2356A563-DE7A-4B7E-8B4B-6A52B3CDA9D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B66D5F-9D5E-41DC-A41A-D576D0192415}"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GB"/>
        </a:p>
      </dgm:t>
    </dgm:pt>
    <dgm:pt modelId="{53BD3065-75E2-4E83-A43B-4B2AC0AF903F}">
      <dgm:prSet phldr="0" custT="1"/>
      <dgm:spPr/>
      <dgm:t>
        <a:bodyPr/>
        <a:lstStyle/>
        <a:p>
          <a:r>
            <a:rPr lang="en-GB" sz="3200">
              <a:latin typeface="Arial"/>
            </a:rPr>
            <a:t>Pre-Course</a:t>
          </a:r>
          <a:endParaRPr lang="en-GB" sz="3200"/>
        </a:p>
      </dgm:t>
    </dgm:pt>
    <dgm:pt modelId="{A9EDAF3A-48E9-4483-84C7-BF807D5A0FAC}" type="parTrans" cxnId="{DE99B4EC-B872-48AD-A017-8B2BB9CE2E87}">
      <dgm:prSet/>
      <dgm:spPr/>
      <dgm:t>
        <a:bodyPr/>
        <a:lstStyle/>
        <a:p>
          <a:endParaRPr lang="en-GB"/>
        </a:p>
      </dgm:t>
    </dgm:pt>
    <dgm:pt modelId="{657B3ACC-9A89-4E02-AA2F-518AD5E8C281}" type="sibTrans" cxnId="{DE99B4EC-B872-48AD-A017-8B2BB9CE2E87}">
      <dgm:prSet/>
      <dgm:spPr/>
      <dgm:t>
        <a:bodyPr/>
        <a:lstStyle/>
        <a:p>
          <a:endParaRPr lang="en-GB"/>
        </a:p>
      </dgm:t>
    </dgm:pt>
    <dgm:pt modelId="{A254A551-9571-460E-A157-DD0C9F82323D}">
      <dgm:prSet custT="1"/>
      <dgm:spPr/>
      <dgm:t>
        <a:bodyPr/>
        <a:lstStyle/>
        <a:p>
          <a:r>
            <a:rPr lang="en-GB" sz="3200"/>
            <a:t>Today’s Exercises</a:t>
          </a:r>
        </a:p>
      </dgm:t>
    </dgm:pt>
    <dgm:pt modelId="{11DDC2AE-1B51-4B8E-B593-FDC5F384BB21}" type="parTrans" cxnId="{4F17A552-B305-4348-81B6-EFF639CF9E01}">
      <dgm:prSet/>
      <dgm:spPr/>
      <dgm:t>
        <a:bodyPr/>
        <a:lstStyle/>
        <a:p>
          <a:endParaRPr lang="en-GB"/>
        </a:p>
      </dgm:t>
    </dgm:pt>
    <dgm:pt modelId="{BEF71156-7CB9-4C6D-A0E7-995EC5962DAF}" type="sibTrans" cxnId="{4F17A552-B305-4348-81B6-EFF639CF9E01}">
      <dgm:prSet/>
      <dgm:spPr/>
      <dgm:t>
        <a:bodyPr/>
        <a:lstStyle/>
        <a:p>
          <a:endParaRPr lang="en-GB"/>
        </a:p>
      </dgm:t>
    </dgm:pt>
    <dgm:pt modelId="{24B371C6-0D76-48DE-8E76-9B6102557D5D}">
      <dgm:prSet phldr="0" custT="1"/>
      <dgm:spPr/>
      <dgm:t>
        <a:bodyPr/>
        <a:lstStyle/>
        <a:p>
          <a:pPr rtl="0"/>
          <a:r>
            <a:rPr lang="en-GB" sz="2400">
              <a:latin typeface="Calibri"/>
              <a:cs typeface="Calibri"/>
            </a:rPr>
            <a:t>Make sure you finish the Pre-course first</a:t>
          </a:r>
        </a:p>
      </dgm:t>
    </dgm:pt>
    <dgm:pt modelId="{60FE750D-73A2-4E9A-BD12-1AD8FF0A45F2}" type="parTrans" cxnId="{BE029986-847A-42AB-AD18-3E65043EB3A9}">
      <dgm:prSet/>
      <dgm:spPr/>
      <dgm:t>
        <a:bodyPr/>
        <a:lstStyle/>
        <a:p>
          <a:endParaRPr lang="en-GB"/>
        </a:p>
      </dgm:t>
    </dgm:pt>
    <dgm:pt modelId="{00E7C209-C514-4BB1-BBE1-DA43AA2EA45C}" type="sibTrans" cxnId="{BE029986-847A-42AB-AD18-3E65043EB3A9}">
      <dgm:prSet/>
      <dgm:spPr/>
      <dgm:t>
        <a:bodyPr/>
        <a:lstStyle/>
        <a:p>
          <a:endParaRPr lang="en-GB"/>
        </a:p>
      </dgm:t>
    </dgm:pt>
    <dgm:pt modelId="{4BD834C9-E9AC-4486-A539-5999B1B72C27}">
      <dgm:prSet phldr="0" custT="1"/>
      <dgm:spPr/>
      <dgm:t>
        <a:bodyPr/>
        <a:lstStyle/>
        <a:p>
          <a:pPr rtl="0"/>
          <a:r>
            <a:rPr lang="en-GB" sz="2400">
              <a:latin typeface="Calibri"/>
              <a:cs typeface="Calibri"/>
            </a:rPr>
            <a:t>Complete the HTML form and HTML table and push them to GitHub </a:t>
          </a:r>
        </a:p>
      </dgm:t>
    </dgm:pt>
    <dgm:pt modelId="{79D0592A-FDCF-4FB4-BD70-2D930182F337}" type="parTrans" cxnId="{AE668E04-BD05-49BE-B379-D5A604A5E28C}">
      <dgm:prSet/>
      <dgm:spPr/>
      <dgm:t>
        <a:bodyPr/>
        <a:lstStyle/>
        <a:p>
          <a:endParaRPr lang="en-GB"/>
        </a:p>
      </dgm:t>
    </dgm:pt>
    <dgm:pt modelId="{8DC79F9C-B04A-436D-85C2-E44ED5C2AF2B}" type="sibTrans" cxnId="{AE668E04-BD05-49BE-B379-D5A604A5E28C}">
      <dgm:prSet/>
      <dgm:spPr/>
      <dgm:t>
        <a:bodyPr/>
        <a:lstStyle/>
        <a:p>
          <a:endParaRPr lang="en-GB"/>
        </a:p>
      </dgm:t>
    </dgm:pt>
    <dgm:pt modelId="{66BB75EA-EE92-44A3-8B7F-BA5360AE4FEE}" type="pres">
      <dgm:prSet presAssocID="{0CB66D5F-9D5E-41DC-A41A-D576D0192415}" presName="Name0" presStyleCnt="0">
        <dgm:presLayoutVars>
          <dgm:dir/>
          <dgm:animLvl val="lvl"/>
          <dgm:resizeHandles val="exact"/>
        </dgm:presLayoutVars>
      </dgm:prSet>
      <dgm:spPr/>
    </dgm:pt>
    <dgm:pt modelId="{E706F443-0696-4CB7-A797-5F45E8FED09D}" type="pres">
      <dgm:prSet presAssocID="{53BD3065-75E2-4E83-A43B-4B2AC0AF903F}" presName="composite" presStyleCnt="0"/>
      <dgm:spPr/>
    </dgm:pt>
    <dgm:pt modelId="{BFBEEA35-8FEC-4CEC-986F-AE62976F25A1}" type="pres">
      <dgm:prSet presAssocID="{53BD3065-75E2-4E83-A43B-4B2AC0AF903F}" presName="parTx" presStyleLbl="alignNode1" presStyleIdx="0" presStyleCnt="2">
        <dgm:presLayoutVars>
          <dgm:chMax val="0"/>
          <dgm:chPref val="0"/>
          <dgm:bulletEnabled val="1"/>
        </dgm:presLayoutVars>
      </dgm:prSet>
      <dgm:spPr/>
    </dgm:pt>
    <dgm:pt modelId="{8A5645DA-5313-474F-A53D-6E12D77F6D4B}" type="pres">
      <dgm:prSet presAssocID="{53BD3065-75E2-4E83-A43B-4B2AC0AF903F}" presName="desTx" presStyleLbl="alignAccFollowNode1" presStyleIdx="0" presStyleCnt="2" custLinFactNeighborX="-1903" custLinFactNeighborY="6237">
        <dgm:presLayoutVars>
          <dgm:bulletEnabled val="1"/>
        </dgm:presLayoutVars>
      </dgm:prSet>
      <dgm:spPr/>
    </dgm:pt>
    <dgm:pt modelId="{1ABC065B-4BB6-4EB8-9A8B-D235873872A0}" type="pres">
      <dgm:prSet presAssocID="{657B3ACC-9A89-4E02-AA2F-518AD5E8C281}" presName="space" presStyleCnt="0"/>
      <dgm:spPr/>
    </dgm:pt>
    <dgm:pt modelId="{5783C119-3E73-4679-98F9-AE96D569D016}" type="pres">
      <dgm:prSet presAssocID="{A254A551-9571-460E-A157-DD0C9F82323D}" presName="composite" presStyleCnt="0"/>
      <dgm:spPr/>
    </dgm:pt>
    <dgm:pt modelId="{C35C76BB-5884-4426-8951-5B29E1496434}" type="pres">
      <dgm:prSet presAssocID="{A254A551-9571-460E-A157-DD0C9F82323D}" presName="parTx" presStyleLbl="alignNode1" presStyleIdx="1" presStyleCnt="2" custLinFactNeighborX="18593" custLinFactNeighborY="-865">
        <dgm:presLayoutVars>
          <dgm:chMax val="0"/>
          <dgm:chPref val="0"/>
          <dgm:bulletEnabled val="1"/>
        </dgm:presLayoutVars>
      </dgm:prSet>
      <dgm:spPr/>
    </dgm:pt>
    <dgm:pt modelId="{52DF0B36-A286-473A-8095-B8EA8AD1E2A0}" type="pres">
      <dgm:prSet presAssocID="{A254A551-9571-460E-A157-DD0C9F82323D}" presName="desTx" presStyleLbl="alignAccFollowNode1" presStyleIdx="1" presStyleCnt="2" custLinFactNeighborX="18593" custLinFactNeighborY="-567">
        <dgm:presLayoutVars>
          <dgm:bulletEnabled val="1"/>
        </dgm:presLayoutVars>
      </dgm:prSet>
      <dgm:spPr/>
    </dgm:pt>
  </dgm:ptLst>
  <dgm:cxnLst>
    <dgm:cxn modelId="{1D983304-CEB7-4859-AA13-345EF1388AEF}" type="presOf" srcId="{4BD834C9-E9AC-4486-A539-5999B1B72C27}" destId="{52DF0B36-A286-473A-8095-B8EA8AD1E2A0}" srcOrd="0" destOrd="0" presId="urn:microsoft.com/office/officeart/2005/8/layout/hList1"/>
    <dgm:cxn modelId="{AE668E04-BD05-49BE-B379-D5A604A5E28C}" srcId="{A254A551-9571-460E-A157-DD0C9F82323D}" destId="{4BD834C9-E9AC-4486-A539-5999B1B72C27}" srcOrd="0" destOrd="0" parTransId="{79D0592A-FDCF-4FB4-BD70-2D930182F337}" sibTransId="{8DC79F9C-B04A-436D-85C2-E44ED5C2AF2B}"/>
    <dgm:cxn modelId="{D251BC29-B6EF-4C43-9678-22EF721216DB}" type="presOf" srcId="{53BD3065-75E2-4E83-A43B-4B2AC0AF903F}" destId="{BFBEEA35-8FEC-4CEC-986F-AE62976F25A1}" srcOrd="0" destOrd="0" presId="urn:microsoft.com/office/officeart/2005/8/layout/hList1"/>
    <dgm:cxn modelId="{4F17A552-B305-4348-81B6-EFF639CF9E01}" srcId="{0CB66D5F-9D5E-41DC-A41A-D576D0192415}" destId="{A254A551-9571-460E-A157-DD0C9F82323D}" srcOrd="1" destOrd="0" parTransId="{11DDC2AE-1B51-4B8E-B593-FDC5F384BB21}" sibTransId="{BEF71156-7CB9-4C6D-A0E7-995EC5962DAF}"/>
    <dgm:cxn modelId="{9FACB974-6A13-4D40-A453-823FB988FB4D}" type="presOf" srcId="{24B371C6-0D76-48DE-8E76-9B6102557D5D}" destId="{8A5645DA-5313-474F-A53D-6E12D77F6D4B}" srcOrd="0" destOrd="0" presId="urn:microsoft.com/office/officeart/2005/8/layout/hList1"/>
    <dgm:cxn modelId="{BE029986-847A-42AB-AD18-3E65043EB3A9}" srcId="{53BD3065-75E2-4E83-A43B-4B2AC0AF903F}" destId="{24B371C6-0D76-48DE-8E76-9B6102557D5D}" srcOrd="0" destOrd="0" parTransId="{60FE750D-73A2-4E9A-BD12-1AD8FF0A45F2}" sibTransId="{00E7C209-C514-4BB1-BBE1-DA43AA2EA45C}"/>
    <dgm:cxn modelId="{F04E7F8E-17E7-4544-A2C6-7B8022113CC6}" type="presOf" srcId="{0CB66D5F-9D5E-41DC-A41A-D576D0192415}" destId="{66BB75EA-EE92-44A3-8B7F-BA5360AE4FEE}" srcOrd="0" destOrd="0" presId="urn:microsoft.com/office/officeart/2005/8/layout/hList1"/>
    <dgm:cxn modelId="{DE99B4EC-B872-48AD-A017-8B2BB9CE2E87}" srcId="{0CB66D5F-9D5E-41DC-A41A-D576D0192415}" destId="{53BD3065-75E2-4E83-A43B-4B2AC0AF903F}" srcOrd="0" destOrd="0" parTransId="{A9EDAF3A-48E9-4483-84C7-BF807D5A0FAC}" sibTransId="{657B3ACC-9A89-4E02-AA2F-518AD5E8C281}"/>
    <dgm:cxn modelId="{2BF982F9-F74C-4CB8-9FCF-43347832CB93}" type="presOf" srcId="{A254A551-9571-460E-A157-DD0C9F82323D}" destId="{C35C76BB-5884-4426-8951-5B29E1496434}" srcOrd="0" destOrd="0" presId="urn:microsoft.com/office/officeart/2005/8/layout/hList1"/>
    <dgm:cxn modelId="{A69BEB3E-BBD2-4ED8-9DC0-F2AF14F15AD1}" type="presParOf" srcId="{66BB75EA-EE92-44A3-8B7F-BA5360AE4FEE}" destId="{E706F443-0696-4CB7-A797-5F45E8FED09D}" srcOrd="0" destOrd="0" presId="urn:microsoft.com/office/officeart/2005/8/layout/hList1"/>
    <dgm:cxn modelId="{DDA216C4-4F2C-4B19-B5C9-0D343FA33221}" type="presParOf" srcId="{E706F443-0696-4CB7-A797-5F45E8FED09D}" destId="{BFBEEA35-8FEC-4CEC-986F-AE62976F25A1}" srcOrd="0" destOrd="0" presId="urn:microsoft.com/office/officeart/2005/8/layout/hList1"/>
    <dgm:cxn modelId="{E6D16DD4-2B6C-4E20-BF23-954C288E0295}" type="presParOf" srcId="{E706F443-0696-4CB7-A797-5F45E8FED09D}" destId="{8A5645DA-5313-474F-A53D-6E12D77F6D4B}" srcOrd="1" destOrd="0" presId="urn:microsoft.com/office/officeart/2005/8/layout/hList1"/>
    <dgm:cxn modelId="{EFC3882C-F90E-4218-8E51-CD074FEF5EF7}" type="presParOf" srcId="{66BB75EA-EE92-44A3-8B7F-BA5360AE4FEE}" destId="{1ABC065B-4BB6-4EB8-9A8B-D235873872A0}" srcOrd="1" destOrd="0" presId="urn:microsoft.com/office/officeart/2005/8/layout/hList1"/>
    <dgm:cxn modelId="{29449FBC-890E-4A12-A305-4075ACB791B3}" type="presParOf" srcId="{66BB75EA-EE92-44A3-8B7F-BA5360AE4FEE}" destId="{5783C119-3E73-4679-98F9-AE96D569D016}" srcOrd="2" destOrd="0" presId="urn:microsoft.com/office/officeart/2005/8/layout/hList1"/>
    <dgm:cxn modelId="{3418425F-5FF9-41A4-93FC-BA03846B4312}" type="presParOf" srcId="{5783C119-3E73-4679-98F9-AE96D569D016}" destId="{C35C76BB-5884-4426-8951-5B29E1496434}" srcOrd="0" destOrd="0" presId="urn:microsoft.com/office/officeart/2005/8/layout/hList1"/>
    <dgm:cxn modelId="{7A653C3D-371F-4E14-8C78-7B7F1A456296}" type="presParOf" srcId="{5783C119-3E73-4679-98F9-AE96D569D016}" destId="{52DF0B36-A286-473A-8095-B8EA8AD1E2A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DAB7D-3BE4-47A5-A38D-7DAD3ABFC1F7}">
      <dsp:nvSpPr>
        <dsp:cNvPr id="0" name=""/>
        <dsp:cNvSpPr/>
      </dsp:nvSpPr>
      <dsp:spPr>
        <a:xfrm>
          <a:off x="38" y="24886"/>
          <a:ext cx="3715299" cy="950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GB" sz="3200" b="0" i="0" kern="1200"/>
            <a:t>Block</a:t>
          </a:r>
          <a:endParaRPr lang="en-GB" sz="3200" kern="1200"/>
        </a:p>
      </dsp:txBody>
      <dsp:txXfrm>
        <a:off x="38" y="24886"/>
        <a:ext cx="3715299" cy="950400"/>
      </dsp:txXfrm>
    </dsp:sp>
    <dsp:sp modelId="{825A13CE-17B3-4D0A-9BF3-349F0E81543B}">
      <dsp:nvSpPr>
        <dsp:cNvPr id="0" name=""/>
        <dsp:cNvSpPr/>
      </dsp:nvSpPr>
      <dsp:spPr>
        <a:xfrm>
          <a:off x="38" y="975286"/>
          <a:ext cx="3715299" cy="298081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GB" sz="3200" kern="1200">
              <a:latin typeface="Calibri" panose="020F0502020204030204" pitchFamily="34" charset="0"/>
              <a:cs typeface="Calibri" panose="020F0502020204030204" pitchFamily="34" charset="0"/>
            </a:rPr>
            <a:t>&lt;p&gt;</a:t>
          </a:r>
        </a:p>
        <a:p>
          <a:pPr marL="285750" lvl="1" indent="-285750" algn="l" defTabSz="1422400">
            <a:lnSpc>
              <a:spcPct val="90000"/>
            </a:lnSpc>
            <a:spcBef>
              <a:spcPct val="0"/>
            </a:spcBef>
            <a:spcAft>
              <a:spcPct val="15000"/>
            </a:spcAft>
            <a:buChar char="•"/>
          </a:pPr>
          <a:r>
            <a:rPr lang="en-GB" sz="3200" kern="1200">
              <a:latin typeface="Calibri" panose="020F0502020204030204" pitchFamily="34" charset="0"/>
              <a:cs typeface="Calibri" panose="020F0502020204030204" pitchFamily="34" charset="0"/>
            </a:rPr>
            <a:t>&lt;h1&gt;</a:t>
          </a:r>
        </a:p>
        <a:p>
          <a:pPr marL="285750" lvl="1" indent="-285750" algn="l" defTabSz="1422400">
            <a:lnSpc>
              <a:spcPct val="90000"/>
            </a:lnSpc>
            <a:spcBef>
              <a:spcPct val="0"/>
            </a:spcBef>
            <a:spcAft>
              <a:spcPct val="15000"/>
            </a:spcAft>
            <a:buChar char="•"/>
          </a:pPr>
          <a:r>
            <a:rPr lang="en-GB" sz="3200" kern="1200">
              <a:latin typeface="Calibri" panose="020F0502020204030204" pitchFamily="34" charset="0"/>
              <a:cs typeface="Calibri" panose="020F0502020204030204" pitchFamily="34" charset="0"/>
            </a:rPr>
            <a:t>&lt;ul&gt;</a:t>
          </a:r>
        </a:p>
        <a:p>
          <a:pPr marL="285750" lvl="1" indent="-285750" algn="l" defTabSz="1422400">
            <a:lnSpc>
              <a:spcPct val="90000"/>
            </a:lnSpc>
            <a:spcBef>
              <a:spcPct val="0"/>
            </a:spcBef>
            <a:spcAft>
              <a:spcPct val="15000"/>
            </a:spcAft>
            <a:buChar char="•"/>
          </a:pPr>
          <a:r>
            <a:rPr lang="en-GB" sz="3200" kern="1200">
              <a:latin typeface="Calibri" panose="020F0502020204030204" pitchFamily="34" charset="0"/>
              <a:cs typeface="Calibri" panose="020F0502020204030204" pitchFamily="34" charset="0"/>
            </a:rPr>
            <a:t>&lt;div&gt;</a:t>
          </a:r>
        </a:p>
      </dsp:txBody>
      <dsp:txXfrm>
        <a:off x="38" y="975286"/>
        <a:ext cx="3715299" cy="2980812"/>
      </dsp:txXfrm>
    </dsp:sp>
    <dsp:sp modelId="{758B985B-DA7C-4013-B6D8-3720449ABF9D}">
      <dsp:nvSpPr>
        <dsp:cNvPr id="0" name=""/>
        <dsp:cNvSpPr/>
      </dsp:nvSpPr>
      <dsp:spPr>
        <a:xfrm>
          <a:off x="4235519" y="0"/>
          <a:ext cx="3715299" cy="950400"/>
        </a:xfrm>
        <a:prstGeom prst="rect">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GB" sz="3200" b="0" i="0" kern="1200"/>
            <a:t>Inline</a:t>
          </a:r>
          <a:endParaRPr lang="en-GB" sz="3200" kern="1200"/>
        </a:p>
      </dsp:txBody>
      <dsp:txXfrm>
        <a:off x="4235519" y="0"/>
        <a:ext cx="3715299" cy="950400"/>
      </dsp:txXfrm>
    </dsp:sp>
    <dsp:sp modelId="{2356A563-DE7A-4B7E-8B4B-6A52B3CDA9D5}">
      <dsp:nvSpPr>
        <dsp:cNvPr id="0" name=""/>
        <dsp:cNvSpPr/>
      </dsp:nvSpPr>
      <dsp:spPr>
        <a:xfrm>
          <a:off x="4235480" y="975286"/>
          <a:ext cx="3715299" cy="2980812"/>
        </a:xfrm>
        <a:prstGeom prst="rect">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GB" sz="3200" kern="1200">
              <a:latin typeface="Calibri" panose="020F0502020204030204" pitchFamily="34" charset="0"/>
              <a:cs typeface="Calibri" panose="020F0502020204030204" pitchFamily="34" charset="0"/>
            </a:rPr>
            <a:t>&lt;</a:t>
          </a:r>
          <a:r>
            <a:rPr lang="en-GB" sz="3200" kern="1200" err="1">
              <a:latin typeface="Calibri" panose="020F0502020204030204" pitchFamily="34" charset="0"/>
              <a:cs typeface="Calibri" panose="020F0502020204030204" pitchFamily="34" charset="0"/>
            </a:rPr>
            <a:t>img</a:t>
          </a:r>
          <a:r>
            <a:rPr lang="en-GB" sz="3200" kern="1200">
              <a:latin typeface="Calibri" panose="020F0502020204030204" pitchFamily="34" charset="0"/>
              <a:cs typeface="Calibri" panose="020F0502020204030204" pitchFamily="34" charset="0"/>
            </a:rPr>
            <a:t>&gt;</a:t>
          </a:r>
        </a:p>
        <a:p>
          <a:pPr marL="285750" lvl="1" indent="-285750" algn="l" defTabSz="1422400">
            <a:lnSpc>
              <a:spcPct val="90000"/>
            </a:lnSpc>
            <a:spcBef>
              <a:spcPct val="0"/>
            </a:spcBef>
            <a:spcAft>
              <a:spcPct val="15000"/>
            </a:spcAft>
            <a:buChar char="•"/>
          </a:pPr>
          <a:r>
            <a:rPr lang="en-GB" sz="3200" kern="1200">
              <a:latin typeface="Calibri" panose="020F0502020204030204" pitchFamily="34" charset="0"/>
              <a:cs typeface="Calibri" panose="020F0502020204030204" pitchFamily="34" charset="0"/>
            </a:rPr>
            <a:t>&lt;a&gt;</a:t>
          </a:r>
        </a:p>
        <a:p>
          <a:pPr marL="285750" lvl="1" indent="-285750" algn="l" defTabSz="1422400">
            <a:lnSpc>
              <a:spcPct val="90000"/>
            </a:lnSpc>
            <a:spcBef>
              <a:spcPct val="0"/>
            </a:spcBef>
            <a:spcAft>
              <a:spcPct val="15000"/>
            </a:spcAft>
            <a:buChar char="•"/>
          </a:pPr>
          <a:r>
            <a:rPr lang="en-GB" sz="3200" kern="1200">
              <a:latin typeface="Calibri" panose="020F0502020204030204" pitchFamily="34" charset="0"/>
              <a:cs typeface="Calibri" panose="020F0502020204030204" pitchFamily="34" charset="0"/>
            </a:rPr>
            <a:t>&lt;span&gt;</a:t>
          </a:r>
        </a:p>
        <a:p>
          <a:pPr marL="285750" lvl="1" indent="-285750" algn="l" defTabSz="1422400">
            <a:lnSpc>
              <a:spcPct val="90000"/>
            </a:lnSpc>
            <a:spcBef>
              <a:spcPct val="0"/>
            </a:spcBef>
            <a:spcAft>
              <a:spcPct val="15000"/>
            </a:spcAft>
            <a:buChar char="•"/>
          </a:pPr>
          <a:r>
            <a:rPr lang="en-GB" sz="3200" kern="1200">
              <a:latin typeface="Calibri" panose="020F0502020204030204" pitchFamily="34" charset="0"/>
              <a:cs typeface="Calibri" panose="020F0502020204030204" pitchFamily="34" charset="0"/>
            </a:rPr>
            <a:t>&lt;label&gt;</a:t>
          </a:r>
        </a:p>
        <a:p>
          <a:pPr marL="285750" lvl="1" indent="-285750" algn="l" defTabSz="1422400">
            <a:lnSpc>
              <a:spcPct val="90000"/>
            </a:lnSpc>
            <a:spcBef>
              <a:spcPct val="0"/>
            </a:spcBef>
            <a:spcAft>
              <a:spcPct val="15000"/>
            </a:spcAft>
            <a:buChar char="•"/>
          </a:pPr>
          <a:r>
            <a:rPr lang="en-GB" sz="3200" kern="1200">
              <a:latin typeface="Calibri" panose="020F0502020204030204" pitchFamily="34" charset="0"/>
              <a:cs typeface="Calibri" panose="020F0502020204030204" pitchFamily="34" charset="0"/>
            </a:rPr>
            <a:t>&lt;input&gt;</a:t>
          </a:r>
        </a:p>
      </dsp:txBody>
      <dsp:txXfrm>
        <a:off x="4235480" y="975286"/>
        <a:ext cx="3715299" cy="2980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EEA35-8FEC-4CEC-986F-AE62976F25A1}">
      <dsp:nvSpPr>
        <dsp:cNvPr id="0" name=""/>
        <dsp:cNvSpPr/>
      </dsp:nvSpPr>
      <dsp:spPr>
        <a:xfrm>
          <a:off x="39" y="12539"/>
          <a:ext cx="3780290" cy="14688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GB" sz="3200" kern="1200">
              <a:latin typeface="Arial"/>
            </a:rPr>
            <a:t>Pre-Course</a:t>
          </a:r>
          <a:endParaRPr lang="en-GB" sz="3200" kern="1200"/>
        </a:p>
      </dsp:txBody>
      <dsp:txXfrm>
        <a:off x="39" y="12539"/>
        <a:ext cx="3780290" cy="1468800"/>
      </dsp:txXfrm>
    </dsp:sp>
    <dsp:sp modelId="{8A5645DA-5313-474F-A53D-6E12D77F6D4B}">
      <dsp:nvSpPr>
        <dsp:cNvPr id="0" name=""/>
        <dsp:cNvSpPr/>
      </dsp:nvSpPr>
      <dsp:spPr>
        <a:xfrm>
          <a:off x="0" y="1493879"/>
          <a:ext cx="3780290" cy="223992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GB" sz="2400" kern="1200">
              <a:latin typeface="Calibri"/>
              <a:cs typeface="Calibri"/>
            </a:rPr>
            <a:t>Make sure you finish the Pre-course first</a:t>
          </a:r>
        </a:p>
      </dsp:txBody>
      <dsp:txXfrm>
        <a:off x="0" y="1493879"/>
        <a:ext cx="3780290" cy="2239920"/>
      </dsp:txXfrm>
    </dsp:sp>
    <dsp:sp modelId="{C35C76BB-5884-4426-8951-5B29E1496434}">
      <dsp:nvSpPr>
        <dsp:cNvPr id="0" name=""/>
        <dsp:cNvSpPr/>
      </dsp:nvSpPr>
      <dsp:spPr>
        <a:xfrm>
          <a:off x="4309609" y="0"/>
          <a:ext cx="3780290" cy="14688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GB" sz="3200" kern="1200"/>
            <a:t>Today’s Exercises</a:t>
          </a:r>
        </a:p>
      </dsp:txBody>
      <dsp:txXfrm>
        <a:off x="4309609" y="0"/>
        <a:ext cx="3780290" cy="1468800"/>
      </dsp:txXfrm>
    </dsp:sp>
    <dsp:sp modelId="{52DF0B36-A286-473A-8095-B8EA8AD1E2A0}">
      <dsp:nvSpPr>
        <dsp:cNvPr id="0" name=""/>
        <dsp:cNvSpPr/>
      </dsp:nvSpPr>
      <dsp:spPr>
        <a:xfrm>
          <a:off x="4309609" y="1468639"/>
          <a:ext cx="3780290" cy="223992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GB" sz="2400" kern="1200">
              <a:latin typeface="Calibri"/>
              <a:cs typeface="Calibri"/>
            </a:rPr>
            <a:t>Complete the HTML form and HTML table and push them to GitHub </a:t>
          </a:r>
        </a:p>
      </dsp:txBody>
      <dsp:txXfrm>
        <a:off x="4309609" y="1468639"/>
        <a:ext cx="3780290" cy="22399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National_Health_Servic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mozilla.org/en-US/docs/Web/HTML/Element/inpu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w3schools.com/tags/tag_div.asp"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w3schools.com/tags/tag_span.asp"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097394a84e_0_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097394a84e_0_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en-US" sz="1400">
                <a:solidFill>
                  <a:srgbClr val="5B2C8F"/>
                </a:solidFill>
              </a:rPr>
              <a:t>Briefly explain diagram giving an overview of HTTP requests.</a:t>
            </a:r>
          </a:p>
          <a:p>
            <a:pPr marL="0" indent="0">
              <a:buNone/>
            </a:pPr>
            <a:r>
              <a:rPr lang="en-US" sz="1400">
                <a:solidFill>
                  <a:srgbClr val="5B2C8F"/>
                </a:solidFill>
              </a:rPr>
              <a:t>Time: less than 2mins</a:t>
            </a:r>
          </a:p>
          <a:p>
            <a:pPr marL="0" indent="0">
              <a:buNone/>
            </a:pPr>
            <a:r>
              <a:rPr lang="en-US"/>
              <a:t>https://developer.mozilla.org/en-US/docs/Web/HTTP/Overview</a:t>
            </a:r>
          </a:p>
        </p:txBody>
      </p:sp>
      <p:sp>
        <p:nvSpPr>
          <p:cNvPr id="117" name="Google Shape;117;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012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171450" indent="-171450">
              <a:lnSpc>
                <a:spcPct val="200000"/>
              </a:lnSpc>
            </a:pPr>
            <a:r>
              <a:rPr lang="en-US"/>
              <a:t>The &lt;!DOCTYPE html&gt; declaration defines that this document is an HTML5 document</a:t>
            </a:r>
          </a:p>
          <a:p>
            <a:pPr marL="171450" indent="-171450">
              <a:lnSpc>
                <a:spcPct val="200000"/>
              </a:lnSpc>
            </a:pPr>
            <a:endParaRPr lang="en-US"/>
          </a:p>
          <a:p>
            <a:pPr marL="171450" indent="-171450">
              <a:lnSpc>
                <a:spcPct val="200000"/>
              </a:lnSpc>
            </a:pPr>
            <a:r>
              <a:rPr lang="en-US"/>
              <a:t>The &lt;html&gt; element is the root element of an HTML page and contains all HTML</a:t>
            </a:r>
          </a:p>
          <a:p>
            <a:pPr marL="171450" indent="-171450">
              <a:lnSpc>
                <a:spcPct val="200000"/>
              </a:lnSpc>
            </a:pPr>
            <a:endParaRPr lang="en-US"/>
          </a:p>
          <a:p>
            <a:pPr marL="171450" indent="-171450">
              <a:lnSpc>
                <a:spcPct val="200000"/>
              </a:lnSpc>
            </a:pPr>
            <a:r>
              <a:rPr lang="en-US"/>
              <a:t>The &lt;head&gt; element contains meta information about the HTML page</a:t>
            </a:r>
          </a:p>
          <a:p>
            <a:pPr marL="171450" indent="-171450">
              <a:lnSpc>
                <a:spcPct val="200000"/>
              </a:lnSpc>
            </a:pPr>
            <a:endParaRPr lang="en-US"/>
          </a:p>
          <a:p>
            <a:pPr marL="171450" indent="-171450">
              <a:lnSpc>
                <a:spcPct val="200000"/>
              </a:lnSpc>
            </a:pPr>
            <a:r>
              <a:rPr lang="en-US"/>
              <a:t>The &lt;title&gt; element specifies a title for the HTML page (which is shown in the browser's title bar or in the page's tab)</a:t>
            </a:r>
          </a:p>
          <a:p>
            <a:pPr marL="0" indent="0">
              <a:lnSpc>
                <a:spcPct val="200000"/>
              </a:lnSpc>
              <a:buNone/>
            </a:pPr>
            <a:endParaRPr lang="en-US"/>
          </a:p>
          <a:p>
            <a:pPr marL="171450" indent="-171450">
              <a:lnSpc>
                <a:spcPct val="200000"/>
              </a:lnSpc>
            </a:pPr>
            <a:r>
              <a:rPr lang="en-US"/>
              <a:t>The &lt;body&gt; element defines the document's body, and is a container for all the visible contents</a:t>
            </a:r>
          </a:p>
        </p:txBody>
      </p:sp>
      <p:sp>
        <p:nvSpPr>
          <p:cNvPr id="186" name="Google Shape;186;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r>
              <a:rPr lang="en-US"/>
              <a:t>Go to </a:t>
            </a:r>
            <a:r>
              <a:rPr lang="en-US">
                <a:hlinkClick r:id="rId3"/>
              </a:rPr>
              <a:t>https://en.wikipedia.org/wiki/National_Health_Service</a:t>
            </a:r>
            <a:r>
              <a:rPr lang="en-US"/>
              <a:t> click on dev tools and very briefly show HTML structure</a:t>
            </a:r>
          </a:p>
          <a:p>
            <a:pPr marL="0" indent="0">
              <a:buNone/>
            </a:pPr>
            <a:endParaRPr lang="en-US"/>
          </a:p>
          <a:p>
            <a:pPr marL="0" indent="0">
              <a:buNone/>
            </a:pPr>
            <a:r>
              <a:rPr lang="en-US"/>
              <a:t>Note the following</a:t>
            </a:r>
          </a:p>
          <a:p>
            <a:pPr marL="0" indent="0">
              <a:buNone/>
            </a:pPr>
            <a:r>
              <a:rPr lang="en-US"/>
              <a:t>- Doctype</a:t>
            </a:r>
          </a:p>
          <a:p>
            <a:pPr marL="0" indent="0">
              <a:buNone/>
            </a:pPr>
            <a:r>
              <a:rPr lang="en-US"/>
              <a:t>- Header</a:t>
            </a:r>
          </a:p>
          <a:p>
            <a:pPr marL="0" indent="0">
              <a:buNone/>
            </a:pPr>
            <a:r>
              <a:rPr lang="en-US"/>
              <a:t>- Title</a:t>
            </a:r>
          </a:p>
          <a:p>
            <a:pPr marL="0" indent="0">
              <a:buNone/>
            </a:pPr>
            <a:r>
              <a:rPr lang="en-US"/>
              <a:t>- Divs and p tags</a:t>
            </a:r>
          </a:p>
          <a:p>
            <a:pPr marL="0" indent="0">
              <a:buNone/>
            </a:pPr>
            <a:endParaRPr lang="en-US"/>
          </a:p>
          <a:p>
            <a:pPr marL="0" indent="0">
              <a:buNone/>
            </a:pPr>
            <a:r>
              <a:rPr lang="en-US"/>
              <a:t>We will explore more of the dev tools later - This should only take 2 mins don't look at more than HTML at this stage</a:t>
            </a:r>
          </a:p>
        </p:txBody>
      </p:sp>
      <p:sp>
        <p:nvSpPr>
          <p:cNvPr id="192" name="Google Shape;192;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marL="158750" indent="0">
              <a:lnSpc>
                <a:spcPct val="107000"/>
              </a:lnSpc>
              <a:spcAft>
                <a:spcPts val="800"/>
              </a:spcAft>
              <a:buNone/>
            </a:pPr>
            <a:r>
              <a:rPr lang="en-GB" sz="1200" b="1">
                <a:effectLst/>
                <a:latin typeface="Calibri" panose="020F0502020204030204" pitchFamily="34" charset="0"/>
                <a:ea typeface="Calibri" panose="020F0502020204030204" pitchFamily="34" charset="0"/>
                <a:cs typeface="Calibri" panose="020F0502020204030204" pitchFamily="34" charset="0"/>
              </a:rPr>
              <a:t>Elements to cover:</a:t>
            </a:r>
          </a:p>
          <a:p>
            <a:pPr marL="158750" indent="0">
              <a:lnSpc>
                <a:spcPct val="107000"/>
              </a:lnSpc>
              <a:spcAft>
                <a:spcPts val="800"/>
              </a:spcAft>
              <a:buNone/>
            </a:pPr>
            <a:endParaRPr lang="en-GB" sz="1100" b="1">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Creating a folder and index.html file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HTML Boiler plate and the head element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VSCode “!” Shortcut</a:t>
            </a:r>
          </a:p>
          <a:p>
            <a:pPr marL="800100" lvl="1"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Page title</a:t>
            </a:r>
          </a:p>
          <a:p>
            <a:pPr marL="457200" lvl="1" indent="0">
              <a:lnSpc>
                <a:spcPct val="107000"/>
              </a:lnSpc>
              <a:spcAft>
                <a:spcPts val="800"/>
              </a:spcAft>
              <a:buFontTx/>
              <a:buNone/>
              <a:tabLst>
                <a:tab pos="457200" algn="l"/>
              </a:tabLst>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Headers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Screen readers use these to navigate through pages. So don’t skip numbers – use CSS for styling.</a:t>
            </a:r>
            <a:r>
              <a:rPr lang="en-GB" sz="1100">
                <a:effectLst/>
                <a:latin typeface="Calibri" panose="020F0502020204030204" pitchFamily="34" charset="0"/>
                <a:ea typeface="Calibri" panose="020F0502020204030204" pitchFamily="34" charset="0"/>
                <a:cs typeface="Times New Roman" panose="02020603050405020304" pitchFamily="18" charset="0"/>
              </a:rPr>
              <a:t> </a:t>
            </a:r>
          </a:p>
          <a:p>
            <a:pPr marL="800100" lvl="1"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Only use H1 once per page. Screen readers and search engines use this.</a:t>
            </a:r>
          </a:p>
          <a:p>
            <a:pPr marL="158750" indent="0">
              <a:lnSpc>
                <a:spcPct val="107000"/>
              </a:lnSpc>
              <a:spcAft>
                <a:spcPts val="800"/>
              </a:spcAft>
              <a:buNone/>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buFont typeface="Times New Roman" panose="02020603050405020304" pitchFamily="18" charset="0"/>
              <a:buChar char="-"/>
              <a:tabLst>
                <a:tab pos="457200" algn="l"/>
              </a:tabLst>
            </a:pPr>
            <a:r>
              <a:rPr lang="en-GB" sz="1200">
                <a:effectLst/>
                <a:latin typeface="Calibri" panose="020F0502020204030204" pitchFamily="34" charset="0"/>
                <a:ea typeface="Arial" panose="020B0604020202020204" pitchFamily="34" charset="0"/>
              </a:rPr>
              <a:t>Paragraphs - </a:t>
            </a:r>
            <a:r>
              <a:rPr lang="en-US" sz="1200">
                <a:solidFill>
                  <a:srgbClr val="000000"/>
                </a:solidFill>
                <a:effectLst/>
                <a:latin typeface="Calibri" panose="020F0502020204030204" pitchFamily="34" charset="0"/>
                <a:ea typeface="Times New Roman" panose="02020603050405020304" pitchFamily="18" charset="0"/>
              </a:rPr>
              <a:t>Lorem ipsum shortcut in VSCode</a:t>
            </a:r>
            <a:r>
              <a:rPr lang="en-US" sz="1200">
                <a:effectLst/>
                <a:latin typeface="Calibri" panose="020F0502020204030204" pitchFamily="34" charset="0"/>
                <a:ea typeface="Times New Roman" panose="02020603050405020304" pitchFamily="18" charset="0"/>
              </a:rPr>
              <a:t>​</a:t>
            </a:r>
            <a:endParaRPr lang="en-GB" sz="1200">
              <a:effectLst/>
              <a:latin typeface="Times New Roman" panose="02020603050405020304" pitchFamily="18" charset="0"/>
              <a:ea typeface="Times New Roman" panose="02020603050405020304" pitchFamily="18" charset="0"/>
              <a:cs typeface="Arial"/>
            </a:endParaRPr>
          </a:p>
          <a:p>
            <a:pPr marL="342900" lvl="0" indent="-342900" fontAlgn="base">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Line Break </a:t>
            </a:r>
          </a:p>
          <a:p>
            <a:pPr marL="342900" lvl="0" indent="-342900" fontAlgn="base">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List Items</a:t>
            </a:r>
          </a:p>
          <a:p>
            <a:pPr marL="342900" lvl="0" indent="-342900" fontAlgn="base">
              <a:buFont typeface="Times New Roman" panose="02020603050405020304" pitchFamily="18" charset="0"/>
              <a:buChar char="-"/>
              <a:tabLst>
                <a:tab pos="457200" algn="l"/>
              </a:tabLst>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Anchor Tags: Local or another server, Target: </a:t>
            </a:r>
            <a:r>
              <a:rPr lang="en-GB" sz="1100">
                <a:effectLst/>
                <a:latin typeface="Calibri" panose="020F0502020204030204" pitchFamily="34" charset="0"/>
                <a:ea typeface="Calibri" panose="020F0502020204030204" pitchFamily="34" charset="0"/>
                <a:cs typeface="Calibri" panose="020F0502020204030204" pitchFamily="34" charset="0"/>
              </a:rPr>
              <a:t>_blank, </a:t>
            </a:r>
          </a:p>
          <a:p>
            <a:pPr marL="342900" lvl="0" indent="-342900">
              <a:lnSpc>
                <a:spcPct val="107000"/>
              </a:lnSpc>
              <a:spcAft>
                <a:spcPts val="800"/>
              </a:spcAft>
              <a:buFont typeface="Times New Roman" panose="02020603050405020304" pitchFamily="18" charset="0"/>
              <a:buChar char="-"/>
              <a:tabLst>
                <a:tab pos="457200" algn="l"/>
                <a:tab pos="457200" algn="l"/>
              </a:tabLst>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 pos="457200" algn="l"/>
              </a:tabLst>
            </a:pPr>
            <a:r>
              <a:rPr lang="en-GB" sz="1200" err="1">
                <a:effectLst/>
                <a:latin typeface="Calibri" panose="020F0502020204030204" pitchFamily="34" charset="0"/>
                <a:ea typeface="Calibri" panose="020F0502020204030204" pitchFamily="34" charset="0"/>
                <a:cs typeface="Calibri" panose="020F0502020204030204" pitchFamily="34" charset="0"/>
              </a:rPr>
              <a:t>Img</a:t>
            </a:r>
            <a:r>
              <a:rPr lang="en-GB" sz="1200">
                <a:effectLst/>
                <a:latin typeface="Calibri" panose="020F0502020204030204" pitchFamily="34" charset="0"/>
                <a:ea typeface="Calibri" panose="020F0502020204030204" pitchFamily="34" charset="0"/>
                <a:cs typeface="Calibri" panose="020F0502020204030204" pitchFamily="34" charset="0"/>
              </a:rPr>
              <a:t>: alt,</a:t>
            </a:r>
            <a:r>
              <a:rPr lang="en-GB" sz="1100">
                <a:effectLst/>
                <a:latin typeface="Calibri" panose="020F0502020204030204" pitchFamily="34" charset="0"/>
                <a:ea typeface="Calibri" panose="020F0502020204030204" pitchFamily="34" charset="0"/>
                <a:cs typeface="Calibri" panose="020F0502020204030204" pitchFamily="34" charset="0"/>
              </a:rPr>
              <a:t> Inline sizing width and height</a:t>
            </a:r>
          </a:p>
          <a:p>
            <a:pPr marL="342900" lvl="0" indent="-342900">
              <a:lnSpc>
                <a:spcPct val="107000"/>
              </a:lnSpc>
              <a:spcAft>
                <a:spcPts val="800"/>
              </a:spcAft>
              <a:buFont typeface="Times New Roman" panose="02020603050405020304" pitchFamily="18" charset="0"/>
              <a:buChar char="-"/>
              <a:tabLst>
                <a:tab pos="457200" algn="l"/>
                <a:tab pos="457200" algn="l"/>
              </a:tabLst>
            </a:pPr>
            <a:endParaRPr lang="en-GB" sz="11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Times New Roman" panose="02020603050405020304" pitchFamily="18" charset="0"/>
              <a:buChar char="-"/>
              <a:tabLst>
                <a:tab pos="457200" algn="l"/>
                <a:tab pos="457200" algn="l"/>
              </a:tabLst>
            </a:pPr>
            <a:r>
              <a:rPr lang="en-GB" sz="1100">
                <a:effectLst/>
                <a:latin typeface="Calibri" panose="020F0502020204030204" pitchFamily="34" charset="0"/>
                <a:ea typeface="Calibri" panose="020F0502020204030204" pitchFamily="34" charset="0"/>
                <a:cs typeface="Calibri" panose="020F0502020204030204" pitchFamily="34" charset="0"/>
              </a:rPr>
              <a:t>Image as a link</a:t>
            </a:r>
          </a:p>
          <a:p>
            <a:pPr marL="342900" lvl="0" indent="-342900">
              <a:lnSpc>
                <a:spcPct val="107000"/>
              </a:lnSpc>
              <a:spcAft>
                <a:spcPts val="800"/>
              </a:spcAft>
              <a:buFont typeface="Times New Roman" panose="02020603050405020304" pitchFamily="18" charset="0"/>
              <a:buChar char="-"/>
              <a:tabLst>
                <a:tab pos="457200" algn="l"/>
                <a:tab pos="457200" algn="l"/>
              </a:tabLst>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 pos="457200" algn="l"/>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ID - </a:t>
            </a: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 use with links to navigate around the page</a:t>
            </a:r>
            <a:r>
              <a:rPr lang="en-GB" sz="1100">
                <a:effectLst/>
                <a:latin typeface="Calibri" panose="020F0502020204030204" pitchFamily="34" charset="0"/>
                <a:ea typeface="Calibri" panose="020F0502020204030204" pitchFamily="34" charset="0"/>
                <a:cs typeface="Times New Roman" panose="02020603050405020304" pitchFamily="18" charset="0"/>
              </a:rPr>
              <a:t> </a:t>
            </a:r>
            <a:r>
              <a:rPr lang="en-GB" sz="1200">
                <a:effectLst/>
                <a:latin typeface="Calibri" panose="020F0502020204030204" pitchFamily="34" charset="0"/>
                <a:ea typeface="Calibri" panose="020F0502020204030204" pitchFamily="34" charset="0"/>
                <a:cs typeface="Calibri" panose="020F0502020204030204" pitchFamily="34" charset="0"/>
              </a:rPr>
              <a:t>HTML Comments</a:t>
            </a:r>
          </a:p>
          <a:p>
            <a:pPr marL="342900" lvl="0" indent="-342900">
              <a:lnSpc>
                <a:spcPct val="107000"/>
              </a:lnSpc>
              <a:spcAft>
                <a:spcPts val="800"/>
              </a:spcAft>
              <a:buFont typeface="Times New Roman" panose="02020603050405020304" pitchFamily="18" charset="0"/>
              <a:buChar char="-"/>
              <a:tabLst>
                <a:tab pos="457200" algn="l"/>
                <a:tab pos="457200" algn="l"/>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Comments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a:buNone/>
            </a:pPr>
            <a:endParaRPr lang="en-US"/>
          </a:p>
          <a:p>
            <a:endParaRPr lang="en-GB"/>
          </a:p>
        </p:txBody>
      </p:sp>
    </p:spTree>
    <p:extLst>
      <p:ext uri="{BB962C8B-B14F-4D97-AF65-F5344CB8AC3E}">
        <p14:creationId xmlns:p14="http://schemas.microsoft.com/office/powerpoint/2010/main" val="1788463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marL="158750" indent="0">
              <a:lnSpc>
                <a:spcPct val="107000"/>
              </a:lnSpc>
              <a:spcAft>
                <a:spcPts val="800"/>
              </a:spcAft>
              <a:buNone/>
            </a:pPr>
            <a:r>
              <a:rPr lang="en-GB" sz="1200" b="1">
                <a:effectLst/>
                <a:latin typeface="Calibri" panose="020F0502020204030204" pitchFamily="34" charset="0"/>
                <a:ea typeface="Calibri" panose="020F0502020204030204" pitchFamily="34" charset="0"/>
                <a:cs typeface="Calibri" panose="020F0502020204030204" pitchFamily="34" charset="0"/>
              </a:rPr>
              <a:t>Elements to cover:</a:t>
            </a:r>
          </a:p>
          <a:p>
            <a:pPr marL="158750" indent="0">
              <a:lnSpc>
                <a:spcPct val="107000"/>
              </a:lnSpc>
              <a:spcAft>
                <a:spcPts val="800"/>
              </a:spcAft>
              <a:buNone/>
            </a:pPr>
            <a:endParaRPr lang="en-GB" sz="1100" b="1">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Creating a folder and index.html file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HTML Boiler plate and the head element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VSCode “!” Shortcut</a:t>
            </a:r>
          </a:p>
          <a:p>
            <a:pPr marL="800100" lvl="1"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Page title</a:t>
            </a:r>
          </a:p>
          <a:p>
            <a:pPr marL="457200" lvl="1" indent="0">
              <a:lnSpc>
                <a:spcPct val="107000"/>
              </a:lnSpc>
              <a:spcAft>
                <a:spcPts val="800"/>
              </a:spcAft>
              <a:buFontTx/>
              <a:buNone/>
              <a:tabLst>
                <a:tab pos="457200" algn="l"/>
              </a:tabLst>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Headers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Screen readers use these to navigate through pages. So don’t skip numbers – use CSS for styling.</a:t>
            </a:r>
            <a:r>
              <a:rPr lang="en-GB" sz="1100">
                <a:effectLst/>
                <a:latin typeface="Calibri" panose="020F0502020204030204" pitchFamily="34" charset="0"/>
                <a:ea typeface="Calibri" panose="020F0502020204030204" pitchFamily="34" charset="0"/>
                <a:cs typeface="Times New Roman" panose="02020603050405020304" pitchFamily="18" charset="0"/>
              </a:rPr>
              <a:t> </a:t>
            </a:r>
          </a:p>
          <a:p>
            <a:pPr marL="800100" lvl="1" indent="-342900">
              <a:lnSpc>
                <a:spcPct val="107000"/>
              </a:lnSpc>
              <a:spcAft>
                <a:spcPts val="800"/>
              </a:spcAft>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Only use H1 once per page. Screen readers and search engines use this.</a:t>
            </a:r>
          </a:p>
          <a:p>
            <a:pPr marL="158750" indent="0">
              <a:lnSpc>
                <a:spcPct val="107000"/>
              </a:lnSpc>
              <a:spcAft>
                <a:spcPts val="800"/>
              </a:spcAft>
              <a:buNone/>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buFont typeface="Times New Roman" panose="02020603050405020304" pitchFamily="18" charset="0"/>
              <a:buChar char="-"/>
              <a:tabLst>
                <a:tab pos="457200" algn="l"/>
              </a:tabLst>
            </a:pPr>
            <a:r>
              <a:rPr lang="en-GB" sz="1200">
                <a:effectLst/>
                <a:latin typeface="Calibri" panose="020F0502020204030204" pitchFamily="34" charset="0"/>
                <a:ea typeface="Arial" panose="020B0604020202020204" pitchFamily="34" charset="0"/>
              </a:rPr>
              <a:t>Paragraphs - </a:t>
            </a:r>
            <a:r>
              <a:rPr lang="en-US" sz="1200">
                <a:solidFill>
                  <a:srgbClr val="000000"/>
                </a:solidFill>
                <a:effectLst/>
                <a:latin typeface="Calibri" panose="020F0502020204030204" pitchFamily="34" charset="0"/>
                <a:ea typeface="Times New Roman" panose="02020603050405020304" pitchFamily="18" charset="0"/>
              </a:rPr>
              <a:t>Lorem ipsum shortcut in VSCode</a:t>
            </a:r>
            <a:r>
              <a:rPr lang="en-US" sz="1200">
                <a:effectLst/>
                <a:latin typeface="Calibri" panose="020F0502020204030204" pitchFamily="34" charset="0"/>
                <a:ea typeface="Times New Roman" panose="02020603050405020304" pitchFamily="18" charset="0"/>
              </a:rPr>
              <a:t>​</a:t>
            </a:r>
            <a:endParaRPr lang="en-GB" sz="1200">
              <a:effectLst/>
              <a:latin typeface="Times New Roman" panose="02020603050405020304" pitchFamily="18" charset="0"/>
              <a:ea typeface="Times New Roman" panose="02020603050405020304" pitchFamily="18" charset="0"/>
              <a:cs typeface="Arial"/>
            </a:endParaRPr>
          </a:p>
          <a:p>
            <a:pPr marL="342900" lvl="0" indent="-342900" fontAlgn="base">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Line Break </a:t>
            </a:r>
          </a:p>
          <a:p>
            <a:pPr marL="342900" lvl="0" indent="-342900" fontAlgn="base">
              <a:buFont typeface="Times New Roman" panose="02020603050405020304" pitchFamily="18" charset="0"/>
              <a:buChar char="-"/>
              <a:tabLst>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List Items</a:t>
            </a:r>
          </a:p>
          <a:p>
            <a:pPr marL="342900" lvl="0" indent="-342900" fontAlgn="base">
              <a:buFont typeface="Times New Roman" panose="02020603050405020304" pitchFamily="18" charset="0"/>
              <a:buChar char="-"/>
              <a:tabLst>
                <a:tab pos="457200" algn="l"/>
              </a:tabLst>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Anchor Tags: Local or another server, Target: </a:t>
            </a:r>
            <a:r>
              <a:rPr lang="en-GB" sz="1100">
                <a:effectLst/>
                <a:latin typeface="Calibri" panose="020F0502020204030204" pitchFamily="34" charset="0"/>
                <a:ea typeface="Calibri" panose="020F0502020204030204" pitchFamily="34" charset="0"/>
                <a:cs typeface="Calibri" panose="020F0502020204030204" pitchFamily="34" charset="0"/>
              </a:rPr>
              <a:t>_blank, </a:t>
            </a:r>
          </a:p>
          <a:p>
            <a:pPr marL="342900" lvl="0" indent="-342900">
              <a:lnSpc>
                <a:spcPct val="107000"/>
              </a:lnSpc>
              <a:spcAft>
                <a:spcPts val="800"/>
              </a:spcAft>
              <a:buFont typeface="Times New Roman" panose="02020603050405020304" pitchFamily="18" charset="0"/>
              <a:buChar char="-"/>
              <a:tabLst>
                <a:tab pos="457200" algn="l"/>
                <a:tab pos="457200" algn="l"/>
              </a:tabLst>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 pos="457200" algn="l"/>
              </a:tabLst>
            </a:pPr>
            <a:r>
              <a:rPr lang="en-GB" sz="1200" err="1">
                <a:effectLst/>
                <a:latin typeface="Calibri" panose="020F0502020204030204" pitchFamily="34" charset="0"/>
                <a:ea typeface="Calibri" panose="020F0502020204030204" pitchFamily="34" charset="0"/>
                <a:cs typeface="Calibri" panose="020F0502020204030204" pitchFamily="34" charset="0"/>
              </a:rPr>
              <a:t>Img</a:t>
            </a:r>
            <a:r>
              <a:rPr lang="en-GB" sz="1200">
                <a:effectLst/>
                <a:latin typeface="Calibri" panose="020F0502020204030204" pitchFamily="34" charset="0"/>
                <a:ea typeface="Calibri" panose="020F0502020204030204" pitchFamily="34" charset="0"/>
                <a:cs typeface="Calibri" panose="020F0502020204030204" pitchFamily="34" charset="0"/>
              </a:rPr>
              <a:t>: alt,</a:t>
            </a:r>
            <a:r>
              <a:rPr lang="en-GB" sz="1100">
                <a:effectLst/>
                <a:latin typeface="Calibri" panose="020F0502020204030204" pitchFamily="34" charset="0"/>
                <a:ea typeface="Calibri" panose="020F0502020204030204" pitchFamily="34" charset="0"/>
                <a:cs typeface="Calibri" panose="020F0502020204030204" pitchFamily="34" charset="0"/>
              </a:rPr>
              <a:t> Inline sizing width and height</a:t>
            </a:r>
          </a:p>
          <a:p>
            <a:pPr marL="342900" lvl="0" indent="-342900">
              <a:lnSpc>
                <a:spcPct val="107000"/>
              </a:lnSpc>
              <a:spcAft>
                <a:spcPts val="800"/>
              </a:spcAft>
              <a:buFont typeface="Times New Roman" panose="02020603050405020304" pitchFamily="18" charset="0"/>
              <a:buChar char="-"/>
              <a:tabLst>
                <a:tab pos="457200" algn="l"/>
                <a:tab pos="457200" algn="l"/>
              </a:tabLst>
            </a:pPr>
            <a:endParaRPr lang="en-GB" sz="11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Times New Roman" panose="02020603050405020304" pitchFamily="18" charset="0"/>
              <a:buChar char="-"/>
              <a:tabLst>
                <a:tab pos="457200" algn="l"/>
                <a:tab pos="457200" algn="l"/>
              </a:tabLst>
            </a:pPr>
            <a:r>
              <a:rPr lang="en-GB" sz="1100">
                <a:effectLst/>
                <a:latin typeface="Calibri" panose="020F0502020204030204" pitchFamily="34" charset="0"/>
                <a:ea typeface="Calibri" panose="020F0502020204030204" pitchFamily="34" charset="0"/>
                <a:cs typeface="Calibri" panose="020F0502020204030204" pitchFamily="34" charset="0"/>
              </a:rPr>
              <a:t>Image as a link</a:t>
            </a:r>
          </a:p>
          <a:p>
            <a:pPr marL="342900" lvl="0" indent="-342900">
              <a:lnSpc>
                <a:spcPct val="107000"/>
              </a:lnSpc>
              <a:spcAft>
                <a:spcPts val="800"/>
              </a:spcAft>
              <a:buFont typeface="Times New Roman" panose="02020603050405020304" pitchFamily="18" charset="0"/>
              <a:buChar char="-"/>
              <a:tabLst>
                <a:tab pos="457200" algn="l"/>
                <a:tab pos="457200" algn="l"/>
              </a:tabLst>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 pos="457200" algn="l"/>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ID - </a:t>
            </a: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 use with links to navigate around the page</a:t>
            </a:r>
            <a:r>
              <a:rPr lang="en-GB" sz="1100">
                <a:effectLst/>
                <a:latin typeface="Calibri" panose="020F0502020204030204" pitchFamily="34" charset="0"/>
                <a:ea typeface="Calibri" panose="020F0502020204030204" pitchFamily="34" charset="0"/>
                <a:cs typeface="Times New Roman" panose="02020603050405020304" pitchFamily="18" charset="0"/>
              </a:rPr>
              <a:t> </a:t>
            </a:r>
            <a:r>
              <a:rPr lang="en-GB" sz="1200">
                <a:effectLst/>
                <a:latin typeface="Calibri" panose="020F0502020204030204" pitchFamily="34" charset="0"/>
                <a:ea typeface="Calibri" panose="020F0502020204030204" pitchFamily="34" charset="0"/>
                <a:cs typeface="Calibri" panose="020F0502020204030204" pitchFamily="34" charset="0"/>
              </a:rPr>
              <a:t>HTML Comments</a:t>
            </a:r>
          </a:p>
          <a:p>
            <a:pPr marL="342900" lvl="0" indent="-342900">
              <a:lnSpc>
                <a:spcPct val="107000"/>
              </a:lnSpc>
              <a:spcAft>
                <a:spcPts val="800"/>
              </a:spcAft>
              <a:buFont typeface="Times New Roman" panose="02020603050405020304" pitchFamily="18" charset="0"/>
              <a:buChar char="-"/>
              <a:tabLst>
                <a:tab pos="457200" algn="l"/>
                <a:tab pos="457200" algn="l"/>
                <a:tab pos="457200" algn="l"/>
              </a:tabLst>
            </a:pPr>
            <a:r>
              <a:rPr lang="en-GB" sz="1200">
                <a:effectLst/>
                <a:latin typeface="Calibri" panose="020F0502020204030204" pitchFamily="34" charset="0"/>
                <a:ea typeface="Calibri" panose="020F0502020204030204" pitchFamily="34" charset="0"/>
                <a:cs typeface="Calibri" panose="020F0502020204030204" pitchFamily="34" charset="0"/>
              </a:rPr>
              <a:t>Comments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a:buNone/>
            </a:pPr>
            <a:endParaRPr lang="en-US"/>
          </a:p>
          <a:p>
            <a:endParaRPr lang="en-GB"/>
          </a:p>
        </p:txBody>
      </p:sp>
    </p:spTree>
    <p:extLst>
      <p:ext uri="{BB962C8B-B14F-4D97-AF65-F5344CB8AC3E}">
        <p14:creationId xmlns:p14="http://schemas.microsoft.com/office/powerpoint/2010/main" val="4002920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9a227e365_0_5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r>
              <a:rPr lang="en-US"/>
              <a:t>Show the students how to create a folder and then “open with </a:t>
            </a:r>
            <a:r>
              <a:rPr lang="en-US" err="1"/>
              <a:t>VSCode</a:t>
            </a:r>
            <a:r>
              <a:rPr lang="en-US"/>
              <a:t>”</a:t>
            </a:r>
          </a:p>
          <a:p>
            <a:pPr marL="0" indent="0">
              <a:buNone/>
            </a:pPr>
            <a:r>
              <a:rPr lang="en-US"/>
              <a:t>Remind the students how to:</a:t>
            </a:r>
          </a:p>
          <a:p>
            <a:pPr marL="171450" indent="-171450">
              <a:buChar char="•"/>
            </a:pPr>
            <a:r>
              <a:rPr lang="en-US"/>
              <a:t>create a html file in </a:t>
            </a:r>
            <a:r>
              <a:rPr lang="en-US" err="1"/>
              <a:t>VSCode</a:t>
            </a:r>
            <a:endParaRPr lang="en-US"/>
          </a:p>
          <a:p>
            <a:pPr marL="171450" indent="-171450">
              <a:buChar char="•"/>
            </a:pPr>
            <a:r>
              <a:rPr lang="en-US"/>
              <a:t>Use the </a:t>
            </a:r>
            <a:r>
              <a:rPr lang="en-US" err="1"/>
              <a:t>VSCode</a:t>
            </a:r>
            <a:r>
              <a:rPr lang="en-US"/>
              <a:t> "!" shortcut for the HTML boiler plate</a:t>
            </a:r>
          </a:p>
          <a:p>
            <a:pPr marL="171450" indent="-171450">
              <a:buChar char="•"/>
            </a:pPr>
            <a:r>
              <a:rPr lang="en-US"/>
              <a:t>Use Live Server</a:t>
            </a:r>
          </a:p>
          <a:p>
            <a:pPr marL="171450" indent="-171450">
              <a:buChar char="•"/>
            </a:pPr>
            <a:endParaRPr lang="en-US"/>
          </a:p>
          <a:p>
            <a:pPr marL="171450" indent="-171450">
              <a:buChar char="•"/>
            </a:pPr>
            <a:r>
              <a:rPr lang="en-US"/>
              <a:t>Ask the students to create a website using the website pictured as inspiration</a:t>
            </a:r>
          </a:p>
          <a:p>
            <a:pPr marL="171450" indent="-171450">
              <a:buChar char="•"/>
            </a:pPr>
            <a:r>
              <a:rPr lang="en-US"/>
              <a:t>They have 15 mins</a:t>
            </a:r>
          </a:p>
        </p:txBody>
      </p:sp>
      <p:sp>
        <p:nvSpPr>
          <p:cNvPr id="109" name="Google Shape;109;g109a227e365_0_5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0039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09a227e365_0_3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09a227e365_0_3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097394a84e_0_9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1097394a84e_0_9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a:buNone/>
            </a:pPr>
            <a:r>
              <a:rPr lang="en-US" b="1"/>
              <a:t>Create a form using the elements below explaining them as you go.</a:t>
            </a:r>
          </a:p>
          <a:p>
            <a:pPr>
              <a:buNone/>
            </a:pPr>
            <a:endParaRPr lang="en-US"/>
          </a:p>
          <a:p>
            <a:pPr marL="457200" indent="-298450">
              <a:buFontTx/>
              <a:buChar char="-"/>
            </a:pPr>
            <a:r>
              <a:rPr lang="en-US"/>
              <a:t>Text input</a:t>
            </a:r>
          </a:p>
          <a:p>
            <a:pPr marL="457200" indent="-298450">
              <a:buFontTx/>
              <a:buChar char="-"/>
            </a:pPr>
            <a:endParaRPr lang="en-US"/>
          </a:p>
          <a:p>
            <a:pPr marL="457200" indent="-298450">
              <a:buFontTx/>
              <a:buChar char="-"/>
            </a:pPr>
            <a:r>
              <a:rPr lang="en-US"/>
              <a:t>Input Attributes: Type, Id, Name, value, max length, required</a:t>
            </a:r>
          </a:p>
          <a:p>
            <a:pPr marL="457200" indent="-298450">
              <a:buFontTx/>
              <a:buChar char="-"/>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800">
                <a:effectLst/>
                <a:latin typeface="Calibri" panose="020F0502020204030204" pitchFamily="34" charset="0"/>
                <a:ea typeface="Calibri" panose="020F0502020204030204" pitchFamily="34" charset="0"/>
                <a:cs typeface="Calibri" panose="020F0502020204030204" pitchFamily="34" charset="0"/>
              </a:rPr>
              <a:t>Label (remember to connect ‘for’ and ‘id’)</a:t>
            </a:r>
            <a:endParaRPr lang="en-US"/>
          </a:p>
          <a:p>
            <a:pPr marL="457200" indent="-298450">
              <a:buFontTx/>
              <a:buChar char="-"/>
            </a:pPr>
            <a:endParaRPr lang="en-US"/>
          </a:p>
          <a:p>
            <a:pPr marL="457200" indent="-298450">
              <a:buFontTx/>
              <a:buChar char="-"/>
            </a:pPr>
            <a:r>
              <a:rPr lang="en-US"/>
              <a:t>Other types of inputs: number, password, email</a:t>
            </a:r>
          </a:p>
          <a:p>
            <a:pPr marL="457200" indent="-298450">
              <a:buFontTx/>
              <a:buChar char="-"/>
            </a:pPr>
            <a:r>
              <a:rPr lang="en-US"/>
              <a:t>Go to MDN for a list of inputs </a:t>
            </a:r>
            <a:r>
              <a:rPr lang="en-US">
                <a:hlinkClick r:id="rId3"/>
              </a:rPr>
              <a:t>https://developer.mozilla.org/en-US/docs/Web/HTML/Element/input</a:t>
            </a:r>
            <a:endParaRPr lang="en-US"/>
          </a:p>
          <a:p>
            <a:pPr marL="158750" indent="0">
              <a:buFontTx/>
              <a:buNone/>
            </a:pPr>
            <a:endParaRPr lang="en-US"/>
          </a:p>
          <a:p>
            <a:pPr marL="457200" indent="-298450">
              <a:buFontTx/>
              <a:buChar char="-"/>
            </a:pPr>
            <a:r>
              <a:rPr lang="en-US"/>
              <a:t>Placeholders</a:t>
            </a:r>
          </a:p>
          <a:p>
            <a:pPr marL="158750" indent="0">
              <a:buFontTx/>
              <a:buNone/>
            </a:pPr>
            <a:endParaRPr lang="en-US"/>
          </a:p>
          <a:p>
            <a:pPr marL="457200" indent="-298450">
              <a:buFontTx/>
              <a:buChar char="-"/>
            </a:pPr>
            <a:r>
              <a:rPr lang="en-US"/>
              <a:t>form Attributes: Action, Method: Get/ Post</a:t>
            </a:r>
          </a:p>
          <a:p>
            <a:pPr marL="158750" indent="0">
              <a:buFontTx/>
              <a:buNone/>
            </a:pPr>
            <a:endParaRPr lang="en-US"/>
          </a:p>
          <a:p>
            <a:pPr marL="457200" indent="-298450">
              <a:buFontTx/>
              <a:buChar char="-"/>
            </a:pPr>
            <a:r>
              <a:rPr lang="en-US"/>
              <a:t>submit/ button tag</a:t>
            </a:r>
          </a:p>
          <a:p>
            <a:pPr marL="457200" indent="-298450">
              <a:buFontTx/>
              <a:buChar char="-"/>
            </a:pPr>
            <a:endParaRPr lang="en-US"/>
          </a:p>
          <a:p>
            <a:pPr marL="457200" indent="-298450">
              <a:buFontTx/>
              <a:buChar char="-"/>
            </a:pPr>
            <a:r>
              <a:rPr lang="en-US"/>
              <a:t>input(checkbox, radio): How to group them together</a:t>
            </a:r>
          </a:p>
          <a:p>
            <a:pPr marL="457200" indent="-298450">
              <a:buFontTx/>
              <a:buChar char="-"/>
            </a:pPr>
            <a:endParaRPr lang="en-US"/>
          </a:p>
          <a:p>
            <a:pPr marL="457200" indent="-298450">
              <a:buFontTx/>
              <a:buChar char="-"/>
            </a:pPr>
            <a:r>
              <a:rPr lang="en-US"/>
              <a:t>dropdown (select &amp; option)</a:t>
            </a:r>
          </a:p>
          <a:p>
            <a:pPr marL="457200" indent="-298450">
              <a:buFontTx/>
              <a:buChar char="-"/>
            </a:pPr>
            <a:endParaRPr lang="en-US"/>
          </a:p>
          <a:p>
            <a:pPr marL="0" lvl="0" indent="0" algn="l">
              <a:lnSpc>
                <a:spcPct val="100000"/>
              </a:lnSpc>
              <a:spcBef>
                <a:spcPts val="0"/>
              </a:spcBef>
              <a:spcAft>
                <a:spcPts val="0"/>
              </a:spcAft>
              <a:buSzPts val="1100"/>
              <a:buNone/>
            </a:pPr>
            <a:endParaRPr lang="en-US" b="1"/>
          </a:p>
          <a:p>
            <a:pPr marL="0" lvl="0" indent="0" algn="l" rtl="0">
              <a:lnSpc>
                <a:spcPct val="100000"/>
              </a:lnSpc>
              <a:spcBef>
                <a:spcPts val="0"/>
              </a:spcBef>
              <a:spcAft>
                <a:spcPts val="0"/>
              </a:spcAft>
              <a:buSzPts val="1100"/>
              <a:buNone/>
            </a:pPr>
            <a:endParaRPr lang="en-US"/>
          </a:p>
          <a:p>
            <a:pPr marL="0" indent="0">
              <a:buNone/>
            </a:pPr>
            <a:endParaRPr lang="en-US"/>
          </a:p>
          <a:p>
            <a:pPr marL="0" indent="0">
              <a:buNone/>
            </a:pPr>
            <a:endParaRPr lang="en-US"/>
          </a:p>
        </p:txBody>
      </p:sp>
      <p:sp>
        <p:nvSpPr>
          <p:cNvPr id="275" name="Google Shape;275;p3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171450" indent="-171450">
              <a:buChar char="•"/>
            </a:pPr>
            <a:r>
              <a:rPr lang="en-US"/>
              <a:t>Block - takes up a row.</a:t>
            </a:r>
          </a:p>
          <a:p>
            <a:pPr marL="171450" indent="-171450">
              <a:buChar char="•"/>
            </a:pPr>
            <a:r>
              <a:rPr lang="en-US"/>
              <a:t>Inline – can have more than one on a row.</a:t>
            </a:r>
          </a:p>
          <a:p>
            <a:pPr marL="171450" indent="-171450">
              <a:buChar char="•"/>
            </a:pPr>
            <a:endParaRPr lang="en-US"/>
          </a:p>
          <a:p>
            <a:pPr marL="171450" indent="-171450">
              <a:buChar char="•"/>
            </a:pPr>
            <a:r>
              <a:rPr lang="en-GB">
                <a:effectLst/>
                <a:hlinkClick r:id="rId3"/>
              </a:rPr>
              <a:t>&lt;div&gt;</a:t>
            </a:r>
            <a:r>
              <a:rPr lang="en-GB">
                <a:hlinkClick r:id="rId3"/>
              </a:rPr>
              <a:t> </a:t>
            </a:r>
            <a:r>
              <a:rPr lang="en-GB">
                <a:effectLst/>
              </a:rPr>
              <a:t>Defines a section in a document (block-level </a:t>
            </a:r>
            <a:r>
              <a:rPr lang="en-GB"/>
              <a:t>)</a:t>
            </a:r>
          </a:p>
          <a:p>
            <a:pPr marL="171450" indent="-171450">
              <a:buChar char="•"/>
            </a:pPr>
            <a:r>
              <a:rPr lang="en-GB">
                <a:hlinkClick r:id="rId4"/>
              </a:rPr>
              <a:t>&lt;</a:t>
            </a:r>
            <a:r>
              <a:rPr lang="en-GB">
                <a:effectLst/>
                <a:hlinkClick r:id="rId4"/>
              </a:rPr>
              <a:t>span&gt;</a:t>
            </a:r>
            <a:r>
              <a:rPr lang="en-GB">
                <a:hlinkClick r:id="rId4"/>
              </a:rPr>
              <a:t> </a:t>
            </a:r>
            <a:r>
              <a:rPr lang="en-GB">
                <a:effectLst/>
              </a:rPr>
              <a:t>Defines a section in a document (inline)</a:t>
            </a:r>
            <a:endParaRPr/>
          </a:p>
        </p:txBody>
      </p:sp>
      <p:sp>
        <p:nvSpPr>
          <p:cNvPr id="267" name="Google Shape;267;p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171450" indent="-171450">
              <a:buChar char="•"/>
            </a:pPr>
            <a:r>
              <a:rPr lang="en-US"/>
              <a:t>Block  - takes up a row.</a:t>
            </a:r>
          </a:p>
          <a:p>
            <a:pPr marL="171450" indent="-171450">
              <a:buChar char="•"/>
            </a:pPr>
            <a:r>
              <a:rPr lang="en-US"/>
              <a:t>Inline – can have more than one on a row.</a:t>
            </a:r>
            <a:endParaRPr/>
          </a:p>
        </p:txBody>
      </p:sp>
      <p:sp>
        <p:nvSpPr>
          <p:cNvPr id="267" name="Google Shape;267;p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0640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76200" marR="0" lvl="0" algn="l" rtl="0">
              <a:lnSpc>
                <a:spcPct val="120000"/>
              </a:lnSpc>
              <a:spcBef>
                <a:spcPts val="150"/>
              </a:spcBef>
              <a:spcAft>
                <a:spcPts val="150"/>
              </a:spcAft>
              <a:buClr>
                <a:srgbClr val="434343"/>
              </a:buClr>
              <a:buSzPts val="2400"/>
            </a:pPr>
            <a:r>
              <a:rPr lang="en-GB" sz="1100">
                <a:solidFill>
                  <a:srgbClr val="434343"/>
                </a:solidFill>
                <a:latin typeface="Calibri"/>
                <a:ea typeface="Calibri"/>
                <a:cs typeface="Calibri"/>
                <a:sym typeface="Calibri"/>
              </a:rPr>
              <a:t>Semantic HTML does not have any function over a div other than being easier to read.</a:t>
            </a:r>
          </a:p>
          <a:p>
            <a:pPr marL="76200" marR="0" lvl="0" algn="l" rtl="0">
              <a:lnSpc>
                <a:spcPct val="120000"/>
              </a:lnSpc>
              <a:spcBef>
                <a:spcPts val="150"/>
              </a:spcBef>
              <a:spcAft>
                <a:spcPts val="150"/>
              </a:spcAft>
              <a:buClr>
                <a:srgbClr val="434343"/>
              </a:buClr>
              <a:buSzPts val="2400"/>
            </a:pPr>
            <a:r>
              <a:rPr lang="en-GB" sz="1100">
                <a:solidFill>
                  <a:srgbClr val="434343"/>
                </a:solidFill>
                <a:latin typeface="Calibri"/>
                <a:ea typeface="Calibri"/>
                <a:cs typeface="Calibri"/>
                <a:sym typeface="Calibri"/>
              </a:rPr>
              <a:t>They are no hard rules about for example when to use a section or an article it’s up to you to choose what works best.</a:t>
            </a:r>
          </a:p>
          <a:p>
            <a:pPr marL="0" lvl="0" indent="0" algn="l" rtl="0">
              <a:lnSpc>
                <a:spcPct val="100000"/>
              </a:lnSpc>
              <a:spcBef>
                <a:spcPts val="0"/>
              </a:spcBef>
              <a:spcAft>
                <a:spcPts val="0"/>
              </a:spcAft>
              <a:buSzPts val="1100"/>
              <a:buNone/>
            </a:pPr>
            <a:endParaRPr/>
          </a:p>
        </p:txBody>
      </p:sp>
      <p:sp>
        <p:nvSpPr>
          <p:cNvPr id="226" name="Google Shape;226;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464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14036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77452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9a227e365_0_5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171450" indent="-171450">
              <a:buChar char="•"/>
            </a:pPr>
            <a:r>
              <a:rPr lang="en-US"/>
              <a:t>Ask the students to create the form on the right. </a:t>
            </a:r>
          </a:p>
          <a:p>
            <a:pPr marL="171450" indent="-171450">
              <a:buChar char="•"/>
            </a:pPr>
            <a:r>
              <a:rPr lang="en-US"/>
              <a:t>Remind them they can use &lt;</a:t>
            </a:r>
            <a:r>
              <a:rPr lang="en-US" err="1"/>
              <a:t>br</a:t>
            </a:r>
            <a:r>
              <a:rPr lang="en-US"/>
              <a:t>&gt; for formatting</a:t>
            </a:r>
          </a:p>
          <a:p>
            <a:pPr marL="171450" indent="-171450">
              <a:buChar char="•"/>
            </a:pPr>
            <a:r>
              <a:rPr lang="en-US"/>
              <a:t>They have 20 mins</a:t>
            </a:r>
          </a:p>
        </p:txBody>
      </p:sp>
      <p:sp>
        <p:nvSpPr>
          <p:cNvPr id="109" name="Google Shape;109;g109a227e365_0_5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0279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44484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9a227e365_0_5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171450" indent="-171450">
              <a:buChar char="•"/>
            </a:pPr>
            <a:r>
              <a:rPr lang="en-US"/>
              <a:t>Ask the students to create the form on the right. </a:t>
            </a:r>
          </a:p>
          <a:p>
            <a:pPr marL="171450" indent="-171450">
              <a:buChar char="•"/>
            </a:pPr>
            <a:r>
              <a:rPr lang="en-US"/>
              <a:t>Remind them they can use &lt;</a:t>
            </a:r>
            <a:r>
              <a:rPr lang="en-US" err="1"/>
              <a:t>br</a:t>
            </a:r>
            <a:r>
              <a:rPr lang="en-US"/>
              <a:t>&gt; for formatting</a:t>
            </a:r>
          </a:p>
          <a:p>
            <a:pPr marL="171450" indent="-171450">
              <a:buChar char="•"/>
            </a:pPr>
            <a:r>
              <a:rPr lang="en-US"/>
              <a:t>They have 20 mins</a:t>
            </a:r>
          </a:p>
        </p:txBody>
      </p:sp>
      <p:sp>
        <p:nvSpPr>
          <p:cNvPr id="109" name="Google Shape;109;g109a227e365_0_5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940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97394a84e_0_1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97394a84e_0_1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Share screen and check the students know how to use the files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9a227e365_0_6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9a227e365_0_6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930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023462" y="3374430"/>
            <a:ext cx="8187690" cy="319682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a:latin typeface="Calibri" panose="020F0502020204030204" pitchFamily="34" charset="0"/>
              <a:cs typeface="Calibri" panose="020F0502020204030204" pitchFamily="34" charset="0"/>
            </a:endParaRPr>
          </a:p>
          <a:p>
            <a:pPr marL="0" indent="0">
              <a:buNone/>
            </a:pPr>
            <a:endParaRPr lang="en-US"/>
          </a:p>
        </p:txBody>
      </p:sp>
      <p:sp>
        <p:nvSpPr>
          <p:cNvPr id="100" name="Google Shape;100;g1087a3117a6_0_117:notes"/>
          <p:cNvSpPr>
            <a:spLocks noGrp="1" noRot="1" noChangeAspect="1"/>
          </p:cNvSpPr>
          <p:nvPr>
            <p:ph type="sldImg" idx="2"/>
          </p:nvPr>
        </p:nvSpPr>
        <p:spPr>
          <a:xfrm>
            <a:off x="2751138" y="533400"/>
            <a:ext cx="4733925"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1653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855af059a_0_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855af059a_0_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9a227e365_0_6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9a227e365_0_6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97394a84e_0_1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97394a84e_0_1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97394a84e_0_1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97394a84e_0_1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Ask the students to make a plan and write down when they will do their homework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97394a84e_0_1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97394a84e_0_1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788925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855af059a_0_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855af059a_0_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9a227e365_0_5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109a227e365_0_5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Only" type="obj">
  <p:cSld name="OBJECT">
    <p:bg>
      <p:bgPr>
        <a:solidFill>
          <a:schemeClr val="lt1"/>
        </a:solidFill>
        <a:effectLst/>
      </p:bgPr>
    </p:bg>
    <p:spTree>
      <p:nvGrpSpPr>
        <p:cNvPr id="1" name="Shape 12"/>
        <p:cNvGrpSpPr/>
        <p:nvPr/>
      </p:nvGrpSpPr>
      <p:grpSpPr>
        <a:xfrm>
          <a:off x="0" y="0"/>
          <a:ext cx="0" cy="0"/>
          <a:chOff x="0" y="0"/>
          <a:chExt cx="0" cy="0"/>
        </a:xfrm>
      </p:grpSpPr>
      <p:sp>
        <p:nvSpPr>
          <p:cNvPr id="13" name="Google Shape;13;p36"/>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6"/>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6"/>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6"/>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609917" y="1577340"/>
            <a:ext cx="10978515"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12"/>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609917"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body" idx="2"/>
          </p:nvPr>
        </p:nvSpPr>
        <p:spPr>
          <a:xfrm>
            <a:off x="6282150"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13"/>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6FE2B1-786B-D24E-B982-FDEED1FCFCA9}"/>
              </a:ext>
            </a:extLst>
          </p:cNvPr>
          <p:cNvSpPr>
            <a:spLocks noGrp="1"/>
          </p:cNvSpPr>
          <p:nvPr>
            <p:ph type="dt" sz="half" idx="10"/>
          </p:nvPr>
        </p:nvSpPr>
        <p:spPr/>
        <p:txBody>
          <a:bodyPr/>
          <a:lstStyle/>
          <a:p>
            <a:fld id="{1DCDECB7-2DB4-F14E-9946-76C763DDF391}" type="datetime1">
              <a:rPr lang="en-US" smtClean="0"/>
              <a:t>8/4/2022</a:t>
            </a:fld>
            <a:endParaRPr lang="en-US"/>
          </a:p>
        </p:txBody>
      </p:sp>
      <p:sp>
        <p:nvSpPr>
          <p:cNvPr id="3" name="Footer Placeholder 2">
            <a:extLst>
              <a:ext uri="{FF2B5EF4-FFF2-40B4-BE49-F238E27FC236}">
                <a16:creationId xmlns:a16="http://schemas.microsoft.com/office/drawing/2014/main" id="{60AC7E75-46B9-1649-AF16-0D05E58FB844}"/>
              </a:ext>
            </a:extLst>
          </p:cNvPr>
          <p:cNvSpPr>
            <a:spLocks noGrp="1"/>
          </p:cNvSpPr>
          <p:nvPr>
            <p:ph type="ftr" sz="quarter" idx="11"/>
          </p:nvPr>
        </p:nvSpPr>
        <p:spPr/>
        <p:txBody>
          <a:bodyPr/>
          <a:lstStyle/>
          <a:p>
            <a:r>
              <a:rPr lang="en-US"/>
              <a:t>Copyright© 2021 Purple Beard Ltd &amp; RESH Global LLC</a:t>
            </a:r>
          </a:p>
        </p:txBody>
      </p:sp>
      <p:sp>
        <p:nvSpPr>
          <p:cNvPr id="4" name="Slide Number Placeholder 3">
            <a:extLst>
              <a:ext uri="{FF2B5EF4-FFF2-40B4-BE49-F238E27FC236}">
                <a16:creationId xmlns:a16="http://schemas.microsoft.com/office/drawing/2014/main" id="{54FAB59E-FE3E-CC49-8F0B-3CDF790BBBFB}"/>
              </a:ext>
            </a:extLst>
          </p:cNvPr>
          <p:cNvSpPr>
            <a:spLocks noGrp="1"/>
          </p:cNvSpPr>
          <p:nvPr>
            <p:ph type="sldNum" sz="quarter" idx="12"/>
          </p:nvPr>
        </p:nvSpPr>
        <p:spPr/>
        <p:txBody>
          <a:bodyPr/>
          <a:lstStyle/>
          <a:p>
            <a:fld id="{E0836C49-4645-AA4A-8BA7-00C121E2AE07}" type="slidenum">
              <a:rPr lang="en-US" smtClean="0"/>
              <a:t>‹#›</a:t>
            </a:fld>
            <a:endParaRPr lang="en-US"/>
          </a:p>
        </p:txBody>
      </p:sp>
    </p:spTree>
    <p:extLst>
      <p:ext uri="{BB962C8B-B14F-4D97-AF65-F5344CB8AC3E}">
        <p14:creationId xmlns:p14="http://schemas.microsoft.com/office/powerpoint/2010/main" val="2705226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
        <p:nvSpPr>
          <p:cNvPr id="18" name="Google Shape;18;p10"/>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11"/>
          <p:cNvSpPr txBox="1">
            <a:spLocks noGrp="1"/>
          </p:cNvSpPr>
          <p:nvPr>
            <p:ph type="ctrTitle"/>
          </p:nvPr>
        </p:nvSpPr>
        <p:spPr>
          <a:xfrm>
            <a:off x="914876" y="2125980"/>
            <a:ext cx="10368598" cy="144018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subTitle" idx="1"/>
          </p:nvPr>
        </p:nvSpPr>
        <p:spPr>
          <a:xfrm>
            <a:off x="1829752" y="3840480"/>
            <a:ext cx="8538845" cy="1714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609917" y="1577340"/>
            <a:ext cx="10978515"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12"/>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609917"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body" idx="2"/>
          </p:nvPr>
        </p:nvSpPr>
        <p:spPr>
          <a:xfrm>
            <a:off x="6282150"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13"/>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HTML</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SzPct val="120000"/>
              <a:buFont typeface="Arial" panose="020B0604020202020204" pitchFamily="34" charset="0"/>
              <a:buChar char="•"/>
              <a:defRPr sz="2400">
                <a:solidFill>
                  <a:srgbClr val="FBFBFB"/>
                </a:solidFill>
                <a:latin typeface="+mn-lt"/>
              </a:defRPr>
            </a:lvl1pPr>
            <a:lvl2pPr marL="457200" indent="-457200">
              <a:lnSpc>
                <a:spcPct val="120000"/>
              </a:lnSpc>
              <a:spcBef>
                <a:spcPts val="0"/>
              </a:spcBef>
              <a:spcAft>
                <a:spcPts val="800"/>
              </a:spcAft>
              <a:buClr>
                <a:schemeClr val="bg1"/>
              </a:buClr>
              <a:buSzPct val="120000"/>
              <a:buFont typeface="Arial" panose="020B0604020202020204" pitchFamily="34" charset="0"/>
              <a:buChar char="•"/>
              <a:defRPr sz="2400">
                <a:solidFill>
                  <a:srgbClr val="FBFBFB"/>
                </a:solidFill>
                <a:latin typeface="+mn-lt"/>
              </a:defRPr>
            </a:lvl2pPr>
            <a:lvl3pPr marL="457200" indent="-457200">
              <a:lnSpc>
                <a:spcPct val="120000"/>
              </a:lnSpc>
              <a:spcBef>
                <a:spcPts val="0"/>
              </a:spcBef>
              <a:spcAft>
                <a:spcPts val="800"/>
              </a:spcAft>
              <a:buClr>
                <a:schemeClr val="bg1"/>
              </a:buClr>
              <a:buSzPct val="120000"/>
              <a:buFont typeface="Arial" panose="020B0604020202020204" pitchFamily="34" charset="0"/>
              <a:buChar char="•"/>
              <a:defRPr sz="2400">
                <a:solidFill>
                  <a:srgbClr val="FBFBFB"/>
                </a:solidFill>
                <a:latin typeface="+mn-lt"/>
              </a:defRPr>
            </a:lvl3pPr>
            <a:lvl4pPr marL="457200" indent="-457200">
              <a:lnSpc>
                <a:spcPct val="120000"/>
              </a:lnSpc>
              <a:spcBef>
                <a:spcPts val="0"/>
              </a:spcBef>
              <a:spcAft>
                <a:spcPts val="800"/>
              </a:spcAft>
              <a:buClr>
                <a:schemeClr val="bg1"/>
              </a:buClr>
              <a:buSzPct val="120000"/>
              <a:buFont typeface="Arial" panose="020B0604020202020204" pitchFamily="34" charset="0"/>
              <a:buChar char="•"/>
              <a:defRPr sz="2400">
                <a:solidFill>
                  <a:srgbClr val="FBFBFB"/>
                </a:solidFill>
                <a:latin typeface="+mn-lt"/>
              </a:defRPr>
            </a:lvl4pPr>
            <a:lvl5pPr marL="457200" indent="-457200">
              <a:lnSpc>
                <a:spcPct val="120000"/>
              </a:lnSpc>
              <a:spcBef>
                <a:spcPts val="0"/>
              </a:spcBef>
              <a:spcAft>
                <a:spcPts val="800"/>
              </a:spcAft>
              <a:buClr>
                <a:schemeClr val="bg1"/>
              </a:buClr>
              <a:buSzPct val="120000"/>
              <a:buFont typeface="Arial" panose="020B0604020202020204" pitchFamily="34" charset="0"/>
              <a:buChar char="•"/>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476800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obj">
  <p:cSld name="OBJECT">
    <p:bg>
      <p:bgPr>
        <a:solidFill>
          <a:schemeClr val="lt1"/>
        </a:solidFill>
        <a:effectLst/>
      </p:bgPr>
    </p:bg>
    <p:spTree>
      <p:nvGrpSpPr>
        <p:cNvPr id="1" name="Shape 12"/>
        <p:cNvGrpSpPr/>
        <p:nvPr/>
      </p:nvGrpSpPr>
      <p:grpSpPr>
        <a:xfrm>
          <a:off x="0" y="0"/>
          <a:ext cx="0" cy="0"/>
          <a:chOff x="0" y="0"/>
          <a:chExt cx="0" cy="0"/>
        </a:xfrm>
      </p:grpSpPr>
      <p:sp>
        <p:nvSpPr>
          <p:cNvPr id="13" name="Google Shape;13;p36"/>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6"/>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6"/>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6"/>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
        <p:nvSpPr>
          <p:cNvPr id="18" name="Google Shape;18;p10"/>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11"/>
          <p:cNvSpPr txBox="1">
            <a:spLocks noGrp="1"/>
          </p:cNvSpPr>
          <p:nvPr>
            <p:ph type="ctrTitle"/>
          </p:nvPr>
        </p:nvSpPr>
        <p:spPr>
          <a:xfrm>
            <a:off x="914876" y="2125980"/>
            <a:ext cx="10368598" cy="144018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subTitle" idx="1"/>
          </p:nvPr>
        </p:nvSpPr>
        <p:spPr>
          <a:xfrm>
            <a:off x="1829752" y="3840480"/>
            <a:ext cx="8538845" cy="1714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7" name="Google Shape;7;p8"/>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5000" b="0" i="0" u="none" strike="noStrike" cap="none">
                <a:solidFill>
                  <a:srgbClr val="5B2C8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8"/>
          <p:cNvSpPr txBox="1">
            <a:spLocks noGrp="1"/>
          </p:cNvSpPr>
          <p:nvPr>
            <p:ph type="body" idx="1"/>
          </p:nvPr>
        </p:nvSpPr>
        <p:spPr>
          <a:xfrm>
            <a:off x="609917" y="1577340"/>
            <a:ext cx="10978515" cy="45262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p:nvPr/>
        </p:nvSpPr>
        <p:spPr>
          <a:xfrm>
            <a:off x="0" y="6615366"/>
            <a:ext cx="12193270" cy="243204"/>
          </a:xfrm>
          <a:custGeom>
            <a:avLst/>
            <a:gdLst/>
            <a:ahLst/>
            <a:cxnLst/>
            <a:rect l="l" t="t" r="r" b="b"/>
            <a:pathLst>
              <a:path w="12193270" h="243204" extrusionOk="0">
                <a:moveTo>
                  <a:pt x="12193206" y="0"/>
                </a:moveTo>
                <a:lnTo>
                  <a:pt x="0" y="0"/>
                </a:lnTo>
                <a:lnTo>
                  <a:pt x="0" y="242633"/>
                </a:lnTo>
                <a:lnTo>
                  <a:pt x="12193206" y="242633"/>
                </a:lnTo>
                <a:lnTo>
                  <a:pt x="12193206" y="0"/>
                </a:lnTo>
                <a:close/>
              </a:path>
            </a:pathLst>
          </a:custGeom>
          <a:solidFill>
            <a:srgbClr val="5B2C8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7;p8"/>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5000" b="0" i="0" u="none" strike="noStrike" cap="none">
                <a:solidFill>
                  <a:srgbClr val="5B2C8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8"/>
          <p:cNvSpPr txBox="1">
            <a:spLocks noGrp="1"/>
          </p:cNvSpPr>
          <p:nvPr>
            <p:ph type="body" idx="1"/>
          </p:nvPr>
        </p:nvSpPr>
        <p:spPr>
          <a:xfrm>
            <a:off x="609917" y="1577340"/>
            <a:ext cx="10978515" cy="45262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9" name="Google Shape;9;p8"/>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8"/>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mozilla.org/en-US/docs/Web/HTML/Element/inpu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mailto:employability@purplebeard.co.uk" TargetMode="External"/><Relationship Id="rId2" Type="http://schemas.openxmlformats.org/officeDocument/2006/relationships/hyperlink" Target="mailto:attendance@purplebeard.co.uk&#8203;" TargetMode="External"/><Relationship Id="rId1" Type="http://schemas.openxmlformats.org/officeDocument/2006/relationships/slideLayout" Target="../slideLayouts/slideLayout2.xml"/><Relationship Id="rId6" Type="http://schemas.openxmlformats.org/officeDocument/2006/relationships/hyperlink" Target="mailto:tishanna@purplebeard.co.uk" TargetMode="External"/><Relationship Id="rId5" Type="http://schemas.openxmlformats.org/officeDocument/2006/relationships/hyperlink" Target="mailto:karen@purplebeard.co.uk" TargetMode="External"/><Relationship Id="rId4" Type="http://schemas.openxmlformats.org/officeDocument/2006/relationships/hyperlink" Target="mailto:helpdesk@purplebeard.co.u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g1097394a84e_0_17"/>
          <p:cNvPicPr preferRelativeResize="0"/>
          <p:nvPr/>
        </p:nvPicPr>
        <p:blipFill>
          <a:blip r:embed="rId3">
            <a:alphaModFix/>
          </a:blip>
          <a:stretch>
            <a:fillRect/>
          </a:stretch>
        </p:blipFill>
        <p:spPr>
          <a:xfrm>
            <a:off x="13" y="1"/>
            <a:ext cx="12191985" cy="6858000"/>
          </a:xfrm>
          <a:prstGeom prst="rect">
            <a:avLst/>
          </a:prstGeom>
          <a:noFill/>
          <a:ln>
            <a:noFill/>
          </a:ln>
        </p:spPr>
      </p:pic>
      <p:sp>
        <p:nvSpPr>
          <p:cNvPr id="45" name="Google Shape;45;g1097394a84e_0_17"/>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chemeClr val="lt1"/>
                </a:solidFill>
              </a:rPr>
              <a:t>Week 1: HTML</a:t>
            </a:r>
            <a:endParaRPr sz="2000">
              <a:solidFill>
                <a:schemeClr val="lt1"/>
              </a:solidFill>
            </a:endParaRPr>
          </a:p>
        </p:txBody>
      </p:sp>
      <p:cxnSp>
        <p:nvCxnSpPr>
          <p:cNvPr id="46" name="Google Shape;46;g1097394a84e_0_17"/>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109a227e365_0_51"/>
          <p:cNvSpPr txBox="1"/>
          <p:nvPr/>
        </p:nvSpPr>
        <p:spPr>
          <a:xfrm>
            <a:off x="901569" y="374725"/>
            <a:ext cx="5539200" cy="593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Clr>
                <a:schemeClr val="dk1"/>
              </a:buClr>
              <a:buFont typeface="Arial"/>
              <a:buNone/>
            </a:pPr>
            <a:r>
              <a:rPr lang="en-US" sz="5000" b="1">
                <a:solidFill>
                  <a:srgbClr val="434343"/>
                </a:solidFill>
                <a:latin typeface="Calibri"/>
                <a:ea typeface="Calibri"/>
                <a:cs typeface="Calibri"/>
                <a:sym typeface="Calibri"/>
              </a:rPr>
              <a:t>Getting unstuck</a:t>
            </a:r>
            <a:endParaRPr sz="5000" b="1">
              <a:solidFill>
                <a:srgbClr val="434343"/>
              </a:solidFill>
              <a:latin typeface="Calibri"/>
              <a:ea typeface="Calibri"/>
              <a:cs typeface="Calibri"/>
              <a:sym typeface="Calibri"/>
            </a:endParaRPr>
          </a:p>
          <a:p>
            <a:pPr marL="0" lvl="0" indent="0" algn="l" rtl="0">
              <a:lnSpc>
                <a:spcPct val="115000"/>
              </a:lnSpc>
              <a:spcBef>
                <a:spcPts val="300"/>
              </a:spcBef>
              <a:spcAft>
                <a:spcPts val="0"/>
              </a:spcAft>
              <a:buClr>
                <a:schemeClr val="dk1"/>
              </a:buClr>
              <a:buFont typeface="Arial"/>
              <a:buNone/>
            </a:pPr>
            <a:endParaRPr sz="2200" b="1">
              <a:solidFill>
                <a:srgbClr val="434343"/>
              </a:solidFill>
              <a:latin typeface="Calibri"/>
              <a:ea typeface="Calibri"/>
              <a:cs typeface="Calibri"/>
              <a:sym typeface="Calibri"/>
            </a:endParaRPr>
          </a:p>
          <a:p>
            <a:pPr marL="457200" lvl="0" indent="-368300" algn="l" rtl="0">
              <a:lnSpc>
                <a:spcPct val="115000"/>
              </a:lnSpc>
              <a:spcBef>
                <a:spcPts val="300"/>
              </a:spcBef>
              <a:spcAft>
                <a:spcPts val="0"/>
              </a:spcAft>
              <a:buClr>
                <a:srgbClr val="434343"/>
              </a:buClr>
              <a:buSzPts val="2200"/>
              <a:buFont typeface="Calibri"/>
              <a:buChar char="-"/>
            </a:pPr>
            <a:r>
              <a:rPr lang="en-US" sz="2200">
                <a:solidFill>
                  <a:srgbClr val="434343"/>
                </a:solidFill>
                <a:latin typeface="Calibri"/>
                <a:ea typeface="Calibri"/>
                <a:cs typeface="Calibri"/>
                <a:sym typeface="Calibri"/>
              </a:rPr>
              <a:t>Developers spend much of their time searching the internet</a:t>
            </a:r>
            <a:endParaRPr sz="2200">
              <a:solidFill>
                <a:srgbClr val="434343"/>
              </a:solidFill>
              <a:latin typeface="Calibri"/>
              <a:ea typeface="Calibri"/>
              <a:cs typeface="Calibri"/>
              <a:sym typeface="Calibri"/>
            </a:endParaRPr>
          </a:p>
          <a:p>
            <a:pPr marL="457200" lvl="0" indent="-368300" algn="l" rtl="0">
              <a:lnSpc>
                <a:spcPct val="115000"/>
              </a:lnSpc>
              <a:spcBef>
                <a:spcPts val="0"/>
              </a:spcBef>
              <a:spcAft>
                <a:spcPts val="0"/>
              </a:spcAft>
              <a:buClr>
                <a:srgbClr val="434343"/>
              </a:buClr>
              <a:buSzPts val="2200"/>
              <a:buFont typeface="Calibri"/>
              <a:buChar char="-"/>
            </a:pPr>
            <a:r>
              <a:rPr lang="en-US" sz="2200">
                <a:solidFill>
                  <a:srgbClr val="434343"/>
                </a:solidFill>
                <a:latin typeface="Calibri"/>
                <a:ea typeface="Calibri"/>
                <a:cs typeface="Calibri"/>
                <a:sym typeface="Calibri"/>
              </a:rPr>
              <a:t>Getting good at googling coding questions is a very important skill</a:t>
            </a:r>
            <a:endParaRPr sz="2200">
              <a:solidFill>
                <a:srgbClr val="434343"/>
              </a:solidFill>
              <a:latin typeface="Calibri"/>
              <a:ea typeface="Calibri"/>
              <a:cs typeface="Calibri"/>
              <a:sym typeface="Calibri"/>
            </a:endParaRPr>
          </a:p>
          <a:p>
            <a:pPr marL="457200" indent="-368300">
              <a:lnSpc>
                <a:spcPct val="115000"/>
              </a:lnSpc>
              <a:buClr>
                <a:srgbClr val="434343"/>
              </a:buClr>
              <a:buSzPts val="2200"/>
              <a:buFont typeface="Calibri"/>
              <a:buChar char="-"/>
            </a:pPr>
            <a:r>
              <a:rPr lang="en-US" sz="2200">
                <a:solidFill>
                  <a:srgbClr val="434343"/>
                </a:solidFill>
                <a:latin typeface="Calibri"/>
                <a:ea typeface="Calibri"/>
                <a:cs typeface="Calibri"/>
                <a:sym typeface="Calibri"/>
              </a:rPr>
              <a:t>Don’t worry about re using code from Stack Overflow or </a:t>
            </a:r>
            <a:r>
              <a:rPr lang="en-US" sz="2200" err="1">
                <a:solidFill>
                  <a:srgbClr val="434343"/>
                </a:solidFill>
                <a:latin typeface="Calibri"/>
                <a:ea typeface="Calibri"/>
                <a:cs typeface="Calibri"/>
                <a:sym typeface="Calibri"/>
              </a:rPr>
              <a:t>CodePen</a:t>
            </a:r>
            <a:r>
              <a:rPr lang="en-US" sz="2200">
                <a:solidFill>
                  <a:srgbClr val="434343"/>
                </a:solidFill>
                <a:latin typeface="Calibri"/>
                <a:ea typeface="Calibri"/>
                <a:cs typeface="Calibri"/>
                <a:sym typeface="Calibri"/>
              </a:rPr>
              <a:t> - just make sure you know what it does and look for up to date examples as best practices change quickly</a:t>
            </a:r>
            <a:endParaRPr sz="2200">
              <a:solidFill>
                <a:srgbClr val="434343"/>
              </a:solidFill>
              <a:latin typeface="Calibri"/>
              <a:ea typeface="Calibri"/>
              <a:cs typeface="Calibri"/>
              <a:sym typeface="Calibri"/>
            </a:endParaRPr>
          </a:p>
        </p:txBody>
      </p:sp>
      <p:sp>
        <p:nvSpPr>
          <p:cNvPr id="112" name="Google Shape;112;g109a227e365_0_51"/>
          <p:cNvSpPr/>
          <p:nvPr/>
        </p:nvSpPr>
        <p:spPr>
          <a:xfrm>
            <a:off x="7935425" y="-25"/>
            <a:ext cx="4352100" cy="6858000"/>
          </a:xfrm>
          <a:prstGeom prst="rect">
            <a:avLst/>
          </a:prstGeom>
          <a:solidFill>
            <a:srgbClr val="5701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109a227e365_0_51"/>
          <p:cNvSpPr txBox="1"/>
          <p:nvPr/>
        </p:nvSpPr>
        <p:spPr>
          <a:xfrm>
            <a:off x="8770700" y="791300"/>
            <a:ext cx="2857500" cy="562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US" sz="2200" b="1">
                <a:solidFill>
                  <a:schemeClr val="lt1"/>
                </a:solidFill>
                <a:latin typeface="Calibri"/>
                <a:ea typeface="Calibri"/>
                <a:cs typeface="Calibri"/>
                <a:sym typeface="Calibri"/>
              </a:rPr>
              <a:t>Reference</a:t>
            </a:r>
            <a:endParaRPr sz="2200" b="1">
              <a:solidFill>
                <a:schemeClr val="lt1"/>
              </a:solidFill>
              <a:latin typeface="Calibri"/>
              <a:ea typeface="Calibri"/>
              <a:cs typeface="Calibri"/>
              <a:sym typeface="Calibri"/>
            </a:endParaRPr>
          </a:p>
          <a:p>
            <a:pPr marL="457200" lvl="0" indent="-368300" algn="l" rtl="0">
              <a:lnSpc>
                <a:spcPct val="115000"/>
              </a:lnSpc>
              <a:spcBef>
                <a:spcPts val="300"/>
              </a:spcBef>
              <a:spcAft>
                <a:spcPts val="0"/>
              </a:spcAft>
              <a:buClr>
                <a:schemeClr val="lt1"/>
              </a:buClr>
              <a:buSzPts val="2200"/>
              <a:buFont typeface="Calibri"/>
              <a:buChar char="-"/>
            </a:pPr>
            <a:r>
              <a:rPr lang="en-US" sz="2200">
                <a:solidFill>
                  <a:schemeClr val="lt1"/>
                </a:solidFill>
                <a:latin typeface="Calibri"/>
                <a:ea typeface="Calibri"/>
                <a:cs typeface="Calibri"/>
                <a:sym typeface="Calibri"/>
              </a:rPr>
              <a:t>MDN Web Docs</a:t>
            </a:r>
            <a:endParaRPr sz="2200">
              <a:solidFill>
                <a:schemeClr val="lt1"/>
              </a:solidFill>
              <a:latin typeface="Calibri"/>
              <a:ea typeface="Calibri"/>
              <a:cs typeface="Calibri"/>
              <a:sym typeface="Calibri"/>
            </a:endParaRPr>
          </a:p>
          <a:p>
            <a:pPr marL="457200" lvl="0" indent="-368300" algn="l" rtl="0">
              <a:lnSpc>
                <a:spcPct val="115000"/>
              </a:lnSpc>
              <a:spcBef>
                <a:spcPts val="0"/>
              </a:spcBef>
              <a:spcAft>
                <a:spcPts val="0"/>
              </a:spcAft>
              <a:buClr>
                <a:schemeClr val="lt1"/>
              </a:buClr>
              <a:buSzPts val="2200"/>
              <a:buFont typeface="Calibri"/>
              <a:buChar char="-"/>
            </a:pPr>
            <a:r>
              <a:rPr lang="en-US" sz="2200">
                <a:solidFill>
                  <a:schemeClr val="lt1"/>
                </a:solidFill>
                <a:latin typeface="Calibri"/>
                <a:ea typeface="Calibri"/>
                <a:cs typeface="Calibri"/>
                <a:sym typeface="Calibri"/>
              </a:rPr>
              <a:t>W3 Schools</a:t>
            </a:r>
            <a:endParaRPr sz="2200">
              <a:solidFill>
                <a:schemeClr val="lt1"/>
              </a:solidFill>
              <a:latin typeface="Calibri"/>
              <a:ea typeface="Calibri"/>
              <a:cs typeface="Calibri"/>
              <a:sym typeface="Calibri"/>
            </a:endParaRPr>
          </a:p>
          <a:p>
            <a:pPr marL="457200" lvl="0" indent="-368300" algn="l" rtl="0">
              <a:lnSpc>
                <a:spcPct val="115000"/>
              </a:lnSpc>
              <a:spcBef>
                <a:spcPts val="0"/>
              </a:spcBef>
              <a:spcAft>
                <a:spcPts val="0"/>
              </a:spcAft>
              <a:buClr>
                <a:schemeClr val="lt1"/>
              </a:buClr>
              <a:buSzPts val="2200"/>
              <a:buFont typeface="Calibri"/>
              <a:buChar char="-"/>
            </a:pPr>
            <a:r>
              <a:rPr lang="en-US" sz="2200">
                <a:solidFill>
                  <a:schemeClr val="lt1"/>
                </a:solidFill>
                <a:latin typeface="Calibri"/>
                <a:ea typeface="Calibri"/>
                <a:cs typeface="Calibri"/>
                <a:sym typeface="Calibri"/>
              </a:rPr>
              <a:t>CSS Tricks</a:t>
            </a:r>
            <a:endParaRPr sz="2200">
              <a:solidFill>
                <a:schemeClr val="lt1"/>
              </a:solidFill>
              <a:latin typeface="Calibri"/>
              <a:ea typeface="Calibri"/>
              <a:cs typeface="Calibri"/>
              <a:sym typeface="Calibri"/>
            </a:endParaRPr>
          </a:p>
          <a:p>
            <a:pPr marL="457200" lvl="0" indent="-368300" algn="l">
              <a:lnSpc>
                <a:spcPct val="114999"/>
              </a:lnSpc>
              <a:spcAft>
                <a:spcPts val="0"/>
              </a:spcAft>
              <a:buClr>
                <a:srgbClr val="FFFFFF"/>
              </a:buClr>
              <a:buSzPts val="2200"/>
              <a:buFont typeface="Calibri"/>
              <a:buChar char="-"/>
            </a:pPr>
            <a:r>
              <a:rPr lang="en-US" sz="2200" err="1">
                <a:solidFill>
                  <a:schemeClr val="lt1"/>
                </a:solidFill>
                <a:latin typeface="Calibri"/>
                <a:ea typeface="Calibri"/>
                <a:cs typeface="Calibri"/>
              </a:rPr>
              <a:t>CodePen</a:t>
            </a:r>
            <a:endParaRPr lang="en-US" sz="2200">
              <a:solidFill>
                <a:schemeClr val="lt1"/>
              </a:solidFill>
              <a:latin typeface="Calibri"/>
              <a:ea typeface="Calibri"/>
              <a:cs typeface="Calibri"/>
            </a:endParaRPr>
          </a:p>
          <a:p>
            <a:pPr>
              <a:lnSpc>
                <a:spcPct val="115000"/>
              </a:lnSpc>
              <a:spcBef>
                <a:spcPts val="300"/>
              </a:spcBef>
            </a:pPr>
            <a:endParaRPr lang="en-US" sz="2200">
              <a:solidFill>
                <a:schemeClr val="lt1"/>
              </a:solidFill>
              <a:latin typeface="Calibri"/>
              <a:ea typeface="Calibri"/>
              <a:cs typeface="Calibri"/>
              <a:sym typeface="Calibri"/>
            </a:endParaRPr>
          </a:p>
          <a:p>
            <a:pPr marL="0" lvl="0" indent="0" algn="l" rtl="0">
              <a:lnSpc>
                <a:spcPct val="115000"/>
              </a:lnSpc>
              <a:spcBef>
                <a:spcPts val="300"/>
              </a:spcBef>
              <a:spcAft>
                <a:spcPts val="0"/>
              </a:spcAft>
              <a:buNone/>
            </a:pPr>
            <a:r>
              <a:rPr lang="en-US" sz="2200" b="1">
                <a:solidFill>
                  <a:schemeClr val="lt1"/>
                </a:solidFill>
                <a:latin typeface="Calibri"/>
                <a:ea typeface="Calibri"/>
                <a:cs typeface="Calibri"/>
                <a:sym typeface="Calibri"/>
              </a:rPr>
              <a:t>Questions</a:t>
            </a:r>
            <a:endParaRPr sz="2200" b="1">
              <a:solidFill>
                <a:schemeClr val="lt1"/>
              </a:solidFill>
              <a:latin typeface="Calibri"/>
              <a:ea typeface="Calibri"/>
              <a:cs typeface="Calibri"/>
              <a:sym typeface="Calibri"/>
            </a:endParaRPr>
          </a:p>
          <a:p>
            <a:pPr marL="457200" lvl="0" indent="-368300" algn="l" rtl="0">
              <a:lnSpc>
                <a:spcPct val="115000"/>
              </a:lnSpc>
              <a:spcBef>
                <a:spcPts val="300"/>
              </a:spcBef>
              <a:spcAft>
                <a:spcPts val="0"/>
              </a:spcAft>
              <a:buClr>
                <a:schemeClr val="lt1"/>
              </a:buClr>
              <a:buSzPts val="2200"/>
              <a:buFont typeface="Calibri"/>
              <a:buChar char="-"/>
            </a:pPr>
            <a:r>
              <a:rPr lang="en-US" sz="2200">
                <a:solidFill>
                  <a:schemeClr val="lt1"/>
                </a:solidFill>
                <a:latin typeface="Calibri"/>
                <a:ea typeface="Calibri"/>
                <a:cs typeface="Calibri"/>
                <a:sym typeface="Calibri"/>
              </a:rPr>
              <a:t>Stack Overflow</a:t>
            </a:r>
            <a:endParaRPr sz="2200">
              <a:solidFill>
                <a:schemeClr val="lt1"/>
              </a:solidFill>
              <a:latin typeface="Calibri"/>
              <a:ea typeface="Calibri"/>
              <a:cs typeface="Calibri"/>
              <a:sym typeface="Calibri"/>
            </a:endParaRPr>
          </a:p>
          <a:p>
            <a:pPr marL="0" lvl="0" indent="0" algn="l" rtl="0">
              <a:lnSpc>
                <a:spcPct val="115000"/>
              </a:lnSpc>
              <a:spcBef>
                <a:spcPts val="300"/>
              </a:spcBef>
              <a:spcAft>
                <a:spcPts val="0"/>
              </a:spcAft>
              <a:buNone/>
            </a:pPr>
            <a:endParaRPr sz="2200">
              <a:solidFill>
                <a:schemeClr val="lt1"/>
              </a:solidFill>
              <a:latin typeface="Calibri"/>
              <a:ea typeface="Calibri"/>
              <a:cs typeface="Calibri"/>
              <a:sym typeface="Calibri"/>
            </a:endParaRPr>
          </a:p>
          <a:p>
            <a:pPr marL="0" lvl="0" indent="0" algn="l" rtl="0">
              <a:lnSpc>
                <a:spcPct val="115000"/>
              </a:lnSpc>
              <a:spcBef>
                <a:spcPts val="300"/>
              </a:spcBef>
              <a:spcAft>
                <a:spcPts val="0"/>
              </a:spcAft>
              <a:buNone/>
            </a:pPr>
            <a:r>
              <a:rPr lang="en-US" sz="2200" b="1">
                <a:solidFill>
                  <a:schemeClr val="lt1"/>
                </a:solidFill>
                <a:latin typeface="Calibri"/>
                <a:ea typeface="Calibri"/>
                <a:cs typeface="Calibri"/>
                <a:sym typeface="Calibri"/>
              </a:rPr>
              <a:t>YouTube</a:t>
            </a:r>
            <a:endParaRPr sz="2200" b="1">
              <a:solidFill>
                <a:schemeClr val="lt1"/>
              </a:solidFill>
              <a:latin typeface="Calibri"/>
              <a:ea typeface="Calibri"/>
              <a:cs typeface="Calibri"/>
              <a:sym typeface="Calibri"/>
            </a:endParaRPr>
          </a:p>
          <a:p>
            <a:pPr marL="457200" lvl="0" indent="-368300" algn="l" rtl="0">
              <a:lnSpc>
                <a:spcPct val="115000"/>
              </a:lnSpc>
              <a:spcBef>
                <a:spcPts val="300"/>
              </a:spcBef>
              <a:spcAft>
                <a:spcPts val="0"/>
              </a:spcAft>
              <a:buClr>
                <a:schemeClr val="lt1"/>
              </a:buClr>
              <a:buSzPts val="2200"/>
              <a:buFont typeface="Calibri"/>
              <a:buChar char="-"/>
            </a:pPr>
            <a:r>
              <a:rPr lang="en-US" sz="2200">
                <a:solidFill>
                  <a:schemeClr val="lt1"/>
                </a:solidFill>
                <a:latin typeface="Calibri"/>
                <a:ea typeface="Calibri"/>
                <a:cs typeface="Calibri"/>
                <a:sym typeface="Calibri"/>
              </a:rPr>
              <a:t>Travesty Media</a:t>
            </a:r>
            <a:endParaRPr lang="en-US" sz="2200">
              <a:solidFill>
                <a:schemeClr val="lt1"/>
              </a:solidFill>
              <a:latin typeface="Calibri"/>
              <a:ea typeface="Calibri"/>
              <a:cs typeface="Calibri"/>
            </a:endParaRPr>
          </a:p>
          <a:p>
            <a:pPr marL="457200" indent="-368300">
              <a:lnSpc>
                <a:spcPct val="114999"/>
              </a:lnSpc>
              <a:spcBef>
                <a:spcPts val="300"/>
              </a:spcBef>
              <a:buClr>
                <a:schemeClr val="lt1"/>
              </a:buClr>
              <a:buSzPts val="2200"/>
              <a:buFont typeface="Calibri"/>
              <a:buChar char="-"/>
            </a:pPr>
            <a:r>
              <a:rPr lang="en-US" sz="2200">
                <a:solidFill>
                  <a:schemeClr val="lt1"/>
                </a:solidFill>
                <a:latin typeface="Calibri"/>
                <a:ea typeface="Calibri"/>
                <a:cs typeface="Calibri"/>
              </a:rPr>
              <a:t>Lots of other channels</a:t>
            </a:r>
          </a:p>
        </p:txBody>
      </p:sp>
      <p:sp>
        <p:nvSpPr>
          <p:cNvPr id="114" name="Google Shape;114;g109a227e365_0_51"/>
          <p:cNvSpPr txBox="1"/>
          <p:nvPr/>
        </p:nvSpPr>
        <p:spPr>
          <a:xfrm rot="20872362">
            <a:off x="2303979" y="5358877"/>
            <a:ext cx="4132627" cy="523446"/>
          </a:xfrm>
          <a:prstGeom prst="rect">
            <a:avLst/>
          </a:prstGeom>
          <a:solidFill>
            <a:srgbClr val="FFCB3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Calibri"/>
                <a:ea typeface="Calibri"/>
                <a:cs typeface="Calibri"/>
                <a:sym typeface="Calibri"/>
              </a:rPr>
              <a:t>Find what works for you!</a:t>
            </a:r>
            <a:endParaRPr sz="2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p:nvPr/>
        </p:nvSpPr>
        <p:spPr>
          <a:xfrm>
            <a:off x="1090863" y="504800"/>
            <a:ext cx="9930000" cy="564300"/>
          </a:xfrm>
          <a:prstGeom prst="rect">
            <a:avLst/>
          </a:prstGeom>
          <a:noFill/>
          <a:ln>
            <a:noFill/>
          </a:ln>
        </p:spPr>
        <p:txBody>
          <a:bodyPr spcFirstLastPara="1" wrap="square" lIns="0" tIns="50800" rIns="0" bIns="0" anchor="t" anchorCtr="0">
            <a:noAutofit/>
          </a:bodyPr>
          <a:lstStyle/>
          <a:p>
            <a:pPr marL="12700" marR="5080" lvl="0" indent="0" algn="ctr" rtl="0">
              <a:lnSpc>
                <a:spcPct val="114285"/>
              </a:lnSpc>
              <a:spcBef>
                <a:spcPts val="0"/>
              </a:spcBef>
              <a:spcAft>
                <a:spcPts val="0"/>
              </a:spcAft>
              <a:buNone/>
            </a:pPr>
            <a:r>
              <a:rPr lang="en-US" sz="4000" b="1"/>
              <a:t>HTTP Requests</a:t>
            </a:r>
            <a:endParaRPr sz="4000" b="1" i="0" u="none" strike="noStrike" cap="none">
              <a:latin typeface="Arial"/>
              <a:ea typeface="Arial"/>
              <a:cs typeface="Arial"/>
              <a:sym typeface="Arial"/>
            </a:endParaRPr>
          </a:p>
        </p:txBody>
      </p:sp>
      <p:pic>
        <p:nvPicPr>
          <p:cNvPr id="120" name="Google Shape;120;p21"/>
          <p:cNvPicPr preferRelativeResize="0"/>
          <p:nvPr/>
        </p:nvPicPr>
        <p:blipFill rotWithShape="1">
          <a:blip r:embed="rId3">
            <a:alphaModFix/>
          </a:blip>
          <a:srcRect/>
          <a:stretch/>
        </p:blipFill>
        <p:spPr>
          <a:xfrm>
            <a:off x="1675006" y="1331350"/>
            <a:ext cx="9070800" cy="4815437"/>
          </a:xfrm>
          <a:prstGeom prst="rect">
            <a:avLst/>
          </a:prstGeom>
          <a:noFill/>
          <a:ln>
            <a:noFill/>
          </a:ln>
        </p:spPr>
      </p:pic>
      <p:sp>
        <p:nvSpPr>
          <p:cNvPr id="121" name="Google Shape;121;p21"/>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rgbClr val="B7B7B7"/>
                </a:solidFill>
              </a:rPr>
              <a:t>Week 1: HTML</a:t>
            </a:r>
            <a:endParaRPr sz="2000">
              <a:solidFill>
                <a:srgbClr val="B7B7B7"/>
              </a:solidFill>
            </a:endParaRPr>
          </a:p>
        </p:txBody>
      </p:sp>
      <p:cxnSp>
        <p:nvCxnSpPr>
          <p:cNvPr id="122" name="Google Shape;122;p21"/>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8"/>
        <p:cNvGrpSpPr/>
        <p:nvPr/>
      </p:nvGrpSpPr>
      <p:grpSpPr>
        <a:xfrm>
          <a:off x="0" y="0"/>
          <a:ext cx="0" cy="0"/>
          <a:chOff x="0" y="0"/>
          <a:chExt cx="0" cy="0"/>
        </a:xfrm>
      </p:grpSpPr>
      <p:pic>
        <p:nvPicPr>
          <p:cNvPr id="139" name="Google Shape;139;p22"/>
          <p:cNvPicPr preferRelativeResize="0"/>
          <p:nvPr/>
        </p:nvPicPr>
        <p:blipFill rotWithShape="1">
          <a:blip r:embed="rId3">
            <a:alphaModFix/>
          </a:blip>
          <a:srcRect/>
          <a:stretch/>
        </p:blipFill>
        <p:spPr>
          <a:xfrm>
            <a:off x="2118025" y="271989"/>
            <a:ext cx="7615700" cy="6207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 descr="Logo&#10;&#10;Description automatically generated"/>
          <p:cNvPicPr preferRelativeResize="0"/>
          <p:nvPr/>
        </p:nvPicPr>
        <p:blipFill rotWithShape="1">
          <a:blip r:embed="rId3">
            <a:alphaModFix/>
          </a:blip>
          <a:srcRect/>
          <a:stretch/>
        </p:blipFill>
        <p:spPr>
          <a:xfrm>
            <a:off x="9906100" y="1006850"/>
            <a:ext cx="1641325" cy="2199626"/>
          </a:xfrm>
          <a:prstGeom prst="rect">
            <a:avLst/>
          </a:prstGeom>
          <a:noFill/>
          <a:ln>
            <a:noFill/>
          </a:ln>
        </p:spPr>
      </p:pic>
      <p:sp>
        <p:nvSpPr>
          <p:cNvPr id="147" name="Google Shape;147;p2"/>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rgbClr val="B7B7B7"/>
                </a:solidFill>
              </a:rPr>
              <a:t>Week 1: HTML</a:t>
            </a:r>
            <a:endParaRPr sz="2000">
              <a:solidFill>
                <a:srgbClr val="B7B7B7"/>
              </a:solidFill>
            </a:endParaRPr>
          </a:p>
        </p:txBody>
      </p:sp>
      <p:cxnSp>
        <p:nvCxnSpPr>
          <p:cNvPr id="148" name="Google Shape;148;p2"/>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7" name="Google Shape;71;p2">
            <a:extLst>
              <a:ext uri="{FF2B5EF4-FFF2-40B4-BE49-F238E27FC236}">
                <a16:creationId xmlns:a16="http://schemas.microsoft.com/office/drawing/2014/main" id="{DDC5AA69-76B2-47B8-95EC-D447C5B2EFB8}"/>
              </a:ext>
            </a:extLst>
          </p:cNvPr>
          <p:cNvSpPr/>
          <p:nvPr/>
        </p:nvSpPr>
        <p:spPr>
          <a:xfrm>
            <a:off x="1722200" y="681573"/>
            <a:ext cx="5811206" cy="86177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5000"/>
            </a:pPr>
            <a:r>
              <a:rPr lang="en-US" sz="5000">
                <a:solidFill>
                  <a:schemeClr val="tx1"/>
                </a:solidFill>
                <a:latin typeface="Calibri"/>
                <a:cs typeface="Calibri"/>
              </a:rPr>
              <a:t>What is HTML?</a:t>
            </a:r>
            <a:endParaRPr lang="en-US" sz="5000" b="0" i="0" u="none" strike="noStrike" cap="none">
              <a:solidFill>
                <a:schemeClr val="tx1"/>
              </a:solidFill>
              <a:latin typeface="Calibri"/>
              <a:cs typeface="Calibri"/>
            </a:endParaRPr>
          </a:p>
        </p:txBody>
      </p:sp>
      <p:sp>
        <p:nvSpPr>
          <p:cNvPr id="8" name="TextBox 2">
            <a:extLst>
              <a:ext uri="{FF2B5EF4-FFF2-40B4-BE49-F238E27FC236}">
                <a16:creationId xmlns:a16="http://schemas.microsoft.com/office/drawing/2014/main" id="{ECFB6289-FC07-41AB-8551-170D2E0CFF6A}"/>
              </a:ext>
            </a:extLst>
          </p:cNvPr>
          <p:cNvSpPr txBox="1"/>
          <p:nvPr/>
        </p:nvSpPr>
        <p:spPr>
          <a:xfrm>
            <a:off x="1721758" y="1818520"/>
            <a:ext cx="8455176" cy="34163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2400">
                <a:latin typeface="Calibri"/>
              </a:rPr>
              <a:t>- Stands for Hyper Text Markup language</a:t>
            </a:r>
            <a:endParaRPr lang="en-US" sz="2400"/>
          </a:p>
          <a:p>
            <a:pPr>
              <a:lnSpc>
                <a:spcPct val="150000"/>
              </a:lnSpc>
            </a:pPr>
            <a:r>
              <a:rPr lang="en-US" sz="2400">
                <a:latin typeface="Calibri"/>
              </a:rPr>
              <a:t>- Not a programming language but a type of markup</a:t>
            </a:r>
          </a:p>
          <a:p>
            <a:pPr>
              <a:lnSpc>
                <a:spcPct val="150000"/>
              </a:lnSpc>
            </a:pPr>
            <a:r>
              <a:rPr lang="en-US" sz="2400">
                <a:latin typeface="Calibri"/>
              </a:rPr>
              <a:t>- It describes the structure of webpages</a:t>
            </a:r>
          </a:p>
          <a:p>
            <a:pPr>
              <a:lnSpc>
                <a:spcPct val="150000"/>
              </a:lnSpc>
            </a:pPr>
            <a:r>
              <a:rPr lang="en-US" sz="2400">
                <a:latin typeface="Calibri"/>
              </a:rPr>
              <a:t>It tells the browser how to structure content on a web page</a:t>
            </a:r>
          </a:p>
          <a:p>
            <a:endParaRPr lang="en-US" sz="2000"/>
          </a:p>
          <a:p>
            <a:endParaRPr lang="en-US" sz="3200">
              <a:latin typeface="Calibri"/>
            </a:endParaRPr>
          </a:p>
          <a:p>
            <a:endParaRPr 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7" name="Google Shape;147;p2"/>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rgbClr val="B7B7B7"/>
                </a:solidFill>
              </a:rPr>
              <a:t>Week 1: HTML</a:t>
            </a:r>
            <a:endParaRPr sz="2000">
              <a:solidFill>
                <a:srgbClr val="B7B7B7"/>
              </a:solidFill>
            </a:endParaRPr>
          </a:p>
        </p:txBody>
      </p:sp>
      <p:cxnSp>
        <p:nvCxnSpPr>
          <p:cNvPr id="148" name="Google Shape;148;p2"/>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7" name="Google Shape;71;p2">
            <a:extLst>
              <a:ext uri="{FF2B5EF4-FFF2-40B4-BE49-F238E27FC236}">
                <a16:creationId xmlns:a16="http://schemas.microsoft.com/office/drawing/2014/main" id="{DDC5AA69-76B2-47B8-95EC-D447C5B2EFB8}"/>
              </a:ext>
            </a:extLst>
          </p:cNvPr>
          <p:cNvSpPr/>
          <p:nvPr/>
        </p:nvSpPr>
        <p:spPr>
          <a:xfrm>
            <a:off x="1722200" y="681573"/>
            <a:ext cx="7388122" cy="86173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5000"/>
            </a:pPr>
            <a:r>
              <a:rPr lang="en-US" sz="5000">
                <a:solidFill>
                  <a:schemeClr val="tx1"/>
                </a:solidFill>
                <a:latin typeface="Calibri"/>
                <a:cs typeface="Calibri"/>
              </a:rPr>
              <a:t>What does HTML look like?</a:t>
            </a:r>
            <a:endParaRPr lang="en-US" sz="5000" b="0" i="0" u="none" strike="noStrike" cap="none">
              <a:solidFill>
                <a:schemeClr val="tx1"/>
              </a:solidFill>
              <a:latin typeface="Calibri"/>
              <a:cs typeface="Calibri"/>
            </a:endParaRPr>
          </a:p>
        </p:txBody>
      </p:sp>
      <p:sp>
        <p:nvSpPr>
          <p:cNvPr id="2" name="Google Shape;183;p6">
            <a:extLst>
              <a:ext uri="{FF2B5EF4-FFF2-40B4-BE49-F238E27FC236}">
                <a16:creationId xmlns:a16="http://schemas.microsoft.com/office/drawing/2014/main" id="{BD7566FF-6DBB-4637-97E0-362F0A89E9F6}"/>
              </a:ext>
            </a:extLst>
          </p:cNvPr>
          <p:cNvSpPr/>
          <p:nvPr/>
        </p:nvSpPr>
        <p:spPr>
          <a:xfrm>
            <a:off x="1819204" y="2178800"/>
            <a:ext cx="8742549" cy="1508065"/>
          </a:xfrm>
          <a:prstGeom prst="rect">
            <a:avLst/>
          </a:prstGeom>
          <a:solidFill>
            <a:srgbClr val="BFBFBF"/>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chemeClr val="dk1"/>
                </a:solidFill>
                <a:latin typeface="Calibri"/>
                <a:ea typeface="Calibri"/>
                <a:cs typeface="Calibri"/>
                <a:sym typeface="Calibri"/>
              </a:rPr>
              <a:t>Opening Tag 	=	&lt;p&gt;</a:t>
            </a:r>
            <a:endParaRPr/>
          </a:p>
          <a:p>
            <a:pPr marL="0" marR="0" lvl="0" indent="0" algn="l" rtl="0">
              <a:lnSpc>
                <a:spcPct val="100000"/>
              </a:lnSpc>
              <a:spcBef>
                <a:spcPts val="0"/>
              </a:spcBef>
              <a:spcAft>
                <a:spcPts val="0"/>
              </a:spcAft>
              <a:buNone/>
            </a:pPr>
            <a:r>
              <a:rPr lang="en-US" sz="2800" b="0" i="0" u="none" strike="noStrike" cap="none">
                <a:solidFill>
                  <a:schemeClr val="dk1"/>
                </a:solidFill>
                <a:latin typeface="Calibri"/>
                <a:ea typeface="Calibri"/>
                <a:cs typeface="Calibri"/>
                <a:sym typeface="Calibri"/>
              </a:rPr>
              <a:t>Closing Tag 		=	&lt;/p&gt;</a:t>
            </a:r>
            <a:endParaRPr/>
          </a:p>
          <a:p>
            <a:pPr marL="0" marR="0" lvl="0" indent="0" algn="l" rtl="0">
              <a:lnSpc>
                <a:spcPct val="100000"/>
              </a:lnSpc>
              <a:spcBef>
                <a:spcPts val="0"/>
              </a:spcBef>
              <a:spcAft>
                <a:spcPts val="0"/>
              </a:spcAft>
              <a:buNone/>
            </a:pPr>
            <a:r>
              <a:rPr lang="en-US" sz="2800" b="0" i="0" u="none" strike="noStrike" cap="none">
                <a:solidFill>
                  <a:schemeClr val="dk1"/>
                </a:solidFill>
                <a:latin typeface="Calibri"/>
                <a:ea typeface="Calibri"/>
                <a:cs typeface="Calibri"/>
                <a:sym typeface="Calibri"/>
              </a:rPr>
              <a:t>Complete 		=	&lt;p&gt;Hello World!&lt;/p&gt;</a:t>
            </a: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84831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5"/>
          <p:cNvSpPr/>
          <p:nvPr/>
        </p:nvSpPr>
        <p:spPr>
          <a:xfrm>
            <a:off x="845293" y="508913"/>
            <a:ext cx="7975966" cy="861734"/>
          </a:xfrm>
          <a:prstGeom prst="rect">
            <a:avLst/>
          </a:prstGeom>
          <a:noFill/>
          <a:ln>
            <a:noFill/>
          </a:ln>
        </p:spPr>
        <p:txBody>
          <a:bodyPr spcFirstLastPara="1" wrap="square" lIns="91425" tIns="45700" rIns="91425" bIns="45700" anchor="t" anchorCtr="0">
            <a:spAutoFit/>
          </a:bodyPr>
          <a:lstStyle/>
          <a:p>
            <a:pPr>
              <a:buSzPts val="5000"/>
            </a:pPr>
            <a:r>
              <a:rPr lang="en-US" sz="5000">
                <a:solidFill>
                  <a:schemeClr val="dk1"/>
                </a:solidFill>
                <a:latin typeface="Calibri"/>
                <a:ea typeface="Calibri"/>
                <a:cs typeface="Calibri"/>
                <a:sym typeface="Calibri"/>
              </a:rPr>
              <a:t>A simple HTML-boilerplate</a:t>
            </a:r>
            <a:endParaRPr sz="1400" i="0" u="none" strike="noStrike" cap="none">
              <a:solidFill>
                <a:schemeClr val="dk1"/>
              </a:solidFill>
              <a:latin typeface="Calibri"/>
              <a:ea typeface="Calibri"/>
              <a:cs typeface="Calibri"/>
              <a:sym typeface="Calibri"/>
            </a:endParaRPr>
          </a:p>
        </p:txBody>
      </p:sp>
      <p:sp>
        <p:nvSpPr>
          <p:cNvPr id="189" name="Google Shape;189;p5"/>
          <p:cNvSpPr txBox="1"/>
          <p:nvPr/>
        </p:nvSpPr>
        <p:spPr>
          <a:xfrm>
            <a:off x="845282" y="1497675"/>
            <a:ext cx="9925800" cy="47089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!DOCTYPE html</a:t>
            </a:r>
            <a:r>
              <a:rPr lang="en-US" sz="2000" b="0" i="0" u="none" strike="noStrike" cap="none">
                <a:solidFill>
                  <a:srgbClr val="FF0000"/>
                </a:solidFill>
                <a:latin typeface="Arial"/>
                <a:ea typeface="Arial"/>
                <a:cs typeface="Arial"/>
                <a:sym typeface="Arial"/>
              </a:rPr>
              <a:t>&gt;</a:t>
            </a:r>
            <a:endParaRPr sz="1600" b="0" i="0" u="none" strike="noStrike" cap="none">
              <a:solidFill>
                <a:srgbClr val="000000"/>
              </a:solidFill>
              <a:latin typeface="Arial"/>
              <a:ea typeface="Arial"/>
              <a:cs typeface="Arial"/>
              <a:sym typeface="Arial"/>
            </a:endParaRPr>
          </a:p>
          <a:p>
            <a:pPr>
              <a:buSzPts val="1800"/>
            </a:pPr>
            <a:r>
              <a:rPr lang="en-US" sz="2000" b="0" i="0" u="none" strike="noStrike" cap="none">
                <a:solidFill>
                  <a:srgbClr val="76923C"/>
                </a:solidFill>
                <a:latin typeface="Arial"/>
                <a:ea typeface="Arial"/>
                <a:cs typeface="Arial"/>
                <a:sym typeface="Arial"/>
              </a:rPr>
              <a:t>&lt;!--This is</a:t>
            </a:r>
            <a:r>
              <a:rPr lang="en-US" sz="2000">
                <a:solidFill>
                  <a:srgbClr val="76923C"/>
                </a:solidFill>
              </a:rPr>
              <a:t> a comment</a:t>
            </a:r>
            <a:r>
              <a:rPr lang="en-US" sz="2000" b="0" i="0" u="none" strike="noStrike" cap="none">
                <a:solidFill>
                  <a:srgbClr val="76923C"/>
                </a:solidFill>
                <a:latin typeface="Arial"/>
                <a:ea typeface="Arial"/>
                <a:cs typeface="Arial"/>
                <a:sym typeface="Arial"/>
              </a:rPr>
              <a:t> --&gt;</a:t>
            </a:r>
            <a:endParaRPr lang="en-US" sz="1600"/>
          </a:p>
          <a:p>
            <a:pPr>
              <a:buSzPts val="1800"/>
            </a:pPr>
            <a:endParaRPr lang="en-US" sz="2000">
              <a:solidFill>
                <a:srgbClr val="76923C"/>
              </a:solidFill>
            </a:endParaRPr>
          </a:p>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html</a:t>
            </a:r>
            <a:r>
              <a:rPr lang="en-US" sz="2000" b="0" i="0" u="none" strike="noStrike" cap="none">
                <a:solidFill>
                  <a:srgbClr val="FF0000"/>
                </a:solidFill>
                <a:latin typeface="Arial"/>
                <a:ea typeface="Arial"/>
                <a:cs typeface="Arial"/>
                <a:sym typeface="Arial"/>
              </a:rPr>
              <a:t>&gt;</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000000"/>
                </a:solidFill>
                <a:latin typeface="Arial"/>
                <a:ea typeface="Arial"/>
                <a:cs typeface="Arial"/>
                <a:sym typeface="Arial"/>
              </a:rPr>
              <a:t>  </a:t>
            </a: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head</a:t>
            </a:r>
            <a:r>
              <a:rPr lang="en-US" sz="2000" b="0" i="0" u="none" strike="noStrike" cap="none">
                <a:solidFill>
                  <a:srgbClr val="FF0000"/>
                </a:solidFill>
                <a:latin typeface="Arial"/>
                <a:ea typeface="Arial"/>
                <a:cs typeface="Arial"/>
                <a:sym typeface="Arial"/>
              </a:rPr>
              <a:t>&gt;</a:t>
            </a:r>
            <a:endParaRPr sz="1600" b="0" i="0" u="none" strike="noStrike" cap="none">
              <a:solidFill>
                <a:srgbClr val="000000"/>
              </a:solidFill>
              <a:latin typeface="Arial"/>
              <a:ea typeface="Arial"/>
              <a:cs typeface="Arial"/>
              <a:sym typeface="Arial"/>
            </a:endParaRPr>
          </a:p>
          <a:p>
            <a:pPr>
              <a:buSzPts val="1800"/>
            </a:pPr>
            <a:r>
              <a:rPr lang="en-US" sz="2000"/>
              <a:t>    </a:t>
            </a:r>
            <a:r>
              <a:rPr lang="en-US" sz="2000">
                <a:solidFill>
                  <a:srgbClr val="FF0000"/>
                </a:solidFill>
              </a:rPr>
              <a:t>&lt;</a:t>
            </a:r>
            <a:r>
              <a:rPr lang="en-US" sz="2000">
                <a:solidFill>
                  <a:srgbClr val="538CD5"/>
                </a:solidFill>
              </a:rPr>
              <a:t>meta</a:t>
            </a:r>
            <a:r>
              <a:rPr lang="en-US" sz="2000"/>
              <a:t> </a:t>
            </a:r>
            <a:r>
              <a:rPr lang="en-US" sz="2000">
                <a:solidFill>
                  <a:srgbClr val="E36C09"/>
                </a:solidFill>
              </a:rPr>
              <a:t>charset="utf-8"</a:t>
            </a:r>
            <a:r>
              <a:rPr lang="en-US" sz="2000"/>
              <a:t> </a:t>
            </a:r>
            <a:r>
              <a:rPr lang="en-US" sz="2000">
                <a:solidFill>
                  <a:srgbClr val="FF0000"/>
                </a:solidFill>
              </a:rPr>
              <a:t>/&gt;</a:t>
            </a:r>
            <a:endParaRPr lang="en-US" sz="1600"/>
          </a:p>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000000"/>
                </a:solidFill>
                <a:latin typeface="Arial"/>
                <a:ea typeface="Arial"/>
                <a:cs typeface="Arial"/>
                <a:sym typeface="Arial"/>
              </a:rPr>
              <a:t>    </a:t>
            </a: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title</a:t>
            </a:r>
            <a:r>
              <a:rPr lang="en-US" sz="2000" b="0" i="0" u="none" strike="noStrike" cap="none">
                <a:solidFill>
                  <a:srgbClr val="FF0000"/>
                </a:solidFill>
                <a:latin typeface="Arial"/>
                <a:ea typeface="Arial"/>
                <a:cs typeface="Arial"/>
                <a:sym typeface="Arial"/>
              </a:rPr>
              <a:t>&gt;</a:t>
            </a:r>
            <a:r>
              <a:rPr lang="en-US" sz="2000" b="0" i="0" u="none" strike="noStrike" cap="none">
                <a:solidFill>
                  <a:srgbClr val="000000"/>
                </a:solidFill>
                <a:latin typeface="Arial"/>
                <a:ea typeface="Arial"/>
                <a:cs typeface="Arial"/>
                <a:sym typeface="Arial"/>
              </a:rPr>
              <a:t>My </a:t>
            </a:r>
            <a:r>
              <a:rPr lang="en-US" sz="2000"/>
              <a:t>Web Page</a:t>
            </a: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title</a:t>
            </a:r>
            <a:r>
              <a:rPr lang="en-US" sz="2000" b="0" i="0" u="none" strike="noStrike" cap="none">
                <a:solidFill>
                  <a:srgbClr val="FF0000"/>
                </a:solidFill>
                <a:latin typeface="Arial"/>
                <a:ea typeface="Arial"/>
                <a:cs typeface="Arial"/>
                <a:sym typeface="Arial"/>
              </a:rPr>
              <a:t>&gt;</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000000"/>
                </a:solidFill>
                <a:latin typeface="Arial"/>
                <a:ea typeface="Arial"/>
                <a:cs typeface="Arial"/>
                <a:sym typeface="Arial"/>
              </a:rPr>
              <a:t>  </a:t>
            </a: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head</a:t>
            </a:r>
            <a:r>
              <a:rPr lang="en-US" sz="2000" b="0" i="0" u="none" strike="noStrike" cap="none">
                <a:solidFill>
                  <a:srgbClr val="FF0000"/>
                </a:solidFill>
                <a:latin typeface="Arial"/>
                <a:ea typeface="Arial"/>
                <a:cs typeface="Arial"/>
                <a:sym typeface="Arial"/>
              </a:rPr>
              <a:t>&gt;</a:t>
            </a:r>
            <a:endParaRPr sz="1600" b="0" i="0" u="none" strike="noStrike" cap="none">
              <a:solidFill>
                <a:srgbClr val="000000"/>
              </a:solidFill>
              <a:latin typeface="Arial"/>
              <a:ea typeface="Arial"/>
              <a:cs typeface="Arial"/>
              <a:sym typeface="Arial"/>
            </a:endParaRPr>
          </a:p>
          <a:p>
            <a:pPr>
              <a:buSzPts val="1800"/>
            </a:pPr>
            <a:endParaRPr lang="en-US" sz="2000">
              <a:solidFill>
                <a:srgbClr val="FF0000"/>
              </a:solidFill>
            </a:endParaRPr>
          </a:p>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000000"/>
                </a:solidFill>
                <a:latin typeface="Arial"/>
                <a:ea typeface="Arial"/>
                <a:cs typeface="Arial"/>
                <a:sym typeface="Arial"/>
              </a:rPr>
              <a:t>  </a:t>
            </a: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body</a:t>
            </a:r>
            <a:r>
              <a:rPr lang="en-US" sz="2000" b="0" i="0" u="none" strike="noStrike" cap="none">
                <a:solidFill>
                  <a:srgbClr val="FF0000"/>
                </a:solidFill>
                <a:latin typeface="Arial"/>
                <a:ea typeface="Arial"/>
                <a:cs typeface="Arial"/>
                <a:sym typeface="Arial"/>
              </a:rPr>
              <a:t>&gt;</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000000"/>
                </a:solidFill>
                <a:latin typeface="Arial"/>
                <a:ea typeface="Arial"/>
                <a:cs typeface="Arial"/>
                <a:sym typeface="Arial"/>
              </a:rPr>
              <a:t>    </a:t>
            </a: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h1</a:t>
            </a:r>
            <a:r>
              <a:rPr lang="en-US" sz="2000" b="0" i="0" u="none" strike="noStrike" cap="none">
                <a:solidFill>
                  <a:srgbClr val="FF0000"/>
                </a:solidFill>
                <a:latin typeface="Arial"/>
                <a:ea typeface="Arial"/>
                <a:cs typeface="Arial"/>
                <a:sym typeface="Arial"/>
              </a:rPr>
              <a:t>&gt;</a:t>
            </a:r>
            <a:r>
              <a:rPr lang="en-US" sz="2000" b="0" i="0" u="none" strike="noStrike" cap="none">
                <a:solidFill>
                  <a:srgbClr val="000000"/>
                </a:solidFill>
                <a:latin typeface="Arial"/>
                <a:ea typeface="Arial"/>
                <a:cs typeface="Arial"/>
                <a:sym typeface="Arial"/>
              </a:rPr>
              <a:t>Hello World!</a:t>
            </a: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h1</a:t>
            </a:r>
            <a:r>
              <a:rPr lang="en-US" sz="2000" b="0" i="0" u="none" strike="noStrike" cap="none">
                <a:solidFill>
                  <a:srgbClr val="FF0000"/>
                </a:solidFill>
                <a:latin typeface="Arial"/>
                <a:ea typeface="Arial"/>
                <a:cs typeface="Arial"/>
                <a:sym typeface="Arial"/>
              </a:rPr>
              <a:t>&gt;</a:t>
            </a:r>
            <a:endParaRPr sz="1600" b="0" i="0" u="none" strike="noStrike" cap="none">
              <a:solidFill>
                <a:srgbClr val="000000"/>
              </a:solidFill>
              <a:latin typeface="Arial"/>
              <a:ea typeface="Arial"/>
              <a:cs typeface="Arial"/>
              <a:sym typeface="Arial"/>
            </a:endParaRPr>
          </a:p>
          <a:p>
            <a:pPr>
              <a:buSzPts val="1800"/>
            </a:pPr>
            <a:r>
              <a:rPr lang="en-US" sz="2000" b="0" i="0" u="none" strike="noStrike" cap="none">
                <a:solidFill>
                  <a:srgbClr val="000000"/>
                </a:solidFill>
                <a:latin typeface="Arial"/>
                <a:ea typeface="Arial"/>
                <a:cs typeface="Arial"/>
                <a:sym typeface="Arial"/>
              </a:rPr>
              <a:t>    </a:t>
            </a: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p</a:t>
            </a:r>
            <a:r>
              <a:rPr lang="en-US" sz="2000">
                <a:solidFill>
                  <a:srgbClr val="FF0000"/>
                </a:solidFill>
              </a:rPr>
              <a:t>&gt;</a:t>
            </a:r>
            <a:r>
              <a:rPr lang="en-US" sz="2000">
                <a:solidFill>
                  <a:schemeClr val="tx1"/>
                </a:solidFill>
              </a:rPr>
              <a:t>Text goes here</a:t>
            </a:r>
            <a:r>
              <a:rPr lang="en-US" sz="2000">
                <a:solidFill>
                  <a:srgbClr val="FF0000"/>
                </a:solidFill>
              </a:rPr>
              <a:t>&lt;/</a:t>
            </a:r>
            <a:r>
              <a:rPr lang="en-US" sz="2000" b="0" i="0" u="none" strike="noStrike" cap="none">
                <a:solidFill>
                  <a:srgbClr val="538CD5"/>
                </a:solidFill>
                <a:latin typeface="Arial"/>
                <a:ea typeface="Arial"/>
                <a:cs typeface="Arial"/>
                <a:sym typeface="Arial"/>
              </a:rPr>
              <a:t>p</a:t>
            </a:r>
            <a:r>
              <a:rPr lang="en-US" sz="2000" b="0" i="0" u="none" strike="noStrike" cap="none">
                <a:solidFill>
                  <a:srgbClr val="FF0000"/>
                </a:solidFill>
                <a:latin typeface="Arial"/>
                <a:ea typeface="Arial"/>
                <a:cs typeface="Arial"/>
                <a:sym typeface="Arial"/>
              </a:rPr>
              <a:t>&gt;</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000000"/>
                </a:solidFill>
                <a:latin typeface="Arial"/>
                <a:ea typeface="Arial"/>
                <a:cs typeface="Arial"/>
                <a:sym typeface="Arial"/>
              </a:rPr>
              <a:t>  </a:t>
            </a: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body</a:t>
            </a:r>
            <a:r>
              <a:rPr lang="en-US" sz="2000" b="0" i="0" u="none" strike="noStrike" cap="none">
                <a:solidFill>
                  <a:srgbClr val="FF0000"/>
                </a:solidFill>
                <a:latin typeface="Arial"/>
                <a:ea typeface="Arial"/>
                <a:cs typeface="Arial"/>
                <a:sym typeface="Arial"/>
              </a:rPr>
              <a:t>&gt;</a:t>
            </a:r>
            <a:endParaRPr sz="1600" b="0" i="0" u="none" strike="noStrike" cap="none">
              <a:solidFill>
                <a:srgbClr val="000000"/>
              </a:solidFill>
              <a:latin typeface="Arial"/>
              <a:ea typeface="Arial"/>
              <a:cs typeface="Arial"/>
              <a:sym typeface="Arial"/>
            </a:endParaRPr>
          </a:p>
          <a:p>
            <a:pPr>
              <a:buSzPts val="1800"/>
            </a:pPr>
            <a:endParaRPr lang="en-US" sz="2000">
              <a:solidFill>
                <a:srgbClr val="FF0000"/>
              </a:solidFill>
            </a:endParaRPr>
          </a:p>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FF0000"/>
                </a:solidFill>
                <a:latin typeface="Arial"/>
                <a:ea typeface="Arial"/>
                <a:cs typeface="Arial"/>
                <a:sym typeface="Arial"/>
              </a:rPr>
              <a:t>&lt;/</a:t>
            </a:r>
            <a:r>
              <a:rPr lang="en-US" sz="2000" b="0" i="0" u="none" strike="noStrike" cap="none">
                <a:solidFill>
                  <a:srgbClr val="538CD5"/>
                </a:solidFill>
                <a:latin typeface="Arial"/>
                <a:ea typeface="Arial"/>
                <a:cs typeface="Arial"/>
                <a:sym typeface="Arial"/>
              </a:rPr>
              <a:t>html</a:t>
            </a:r>
            <a:r>
              <a:rPr lang="en-US" sz="2000" b="0" i="0" u="none" strike="noStrike" cap="none">
                <a:solidFill>
                  <a:srgbClr val="FF0000"/>
                </a:solidFill>
                <a:latin typeface="Arial"/>
                <a:ea typeface="Arial"/>
                <a:cs typeface="Arial"/>
                <a:sym typeface="Arial"/>
              </a:rPr>
              <a:t>&gt;</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p:nvPr/>
        </p:nvSpPr>
        <p:spPr>
          <a:xfrm>
            <a:off x="1255897" y="2578597"/>
            <a:ext cx="10563600" cy="861900"/>
          </a:xfrm>
          <a:prstGeom prst="rect">
            <a:avLst/>
          </a:prstGeom>
          <a:noFill/>
          <a:ln>
            <a:noFill/>
          </a:ln>
        </p:spPr>
        <p:txBody>
          <a:bodyPr spcFirstLastPara="1" wrap="square" lIns="91425" tIns="45700" rIns="91425" bIns="45700" anchor="t" anchorCtr="0">
            <a:spAutoFit/>
          </a:bodyPr>
          <a:lstStyle/>
          <a:p>
            <a:pPr>
              <a:buSzPts val="5000"/>
            </a:pPr>
            <a:r>
              <a:rPr lang="en-US" sz="5000">
                <a:solidFill>
                  <a:schemeClr val="dk1"/>
                </a:solidFill>
                <a:latin typeface="Calibri"/>
                <a:cs typeface="Calibri"/>
              </a:rPr>
              <a:t>HTML Structure and Chrome Dev Tools</a:t>
            </a:r>
            <a:endParaRPr lang="en-US" sz="5000" b="0" i="0" u="none" strike="noStrike" cap="none">
              <a:solidFill>
                <a:schemeClr val="dk1"/>
              </a:solidFill>
              <a:latin typeface="Calibri"/>
              <a:cs typeface="Calibri"/>
            </a:endParaRPr>
          </a:p>
        </p:txBody>
      </p:sp>
      <p:sp>
        <p:nvSpPr>
          <p:cNvPr id="196" name="Google Shape;196;p23"/>
          <p:cNvSpPr/>
          <p:nvPr/>
        </p:nvSpPr>
        <p:spPr>
          <a:xfrm>
            <a:off x="10371078" y="5941537"/>
            <a:ext cx="1443300" cy="65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 name="Google Shape;197;p23"/>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rgbClr val="B7B7B7"/>
                </a:solidFill>
              </a:rPr>
              <a:t>Week 1: HTML</a:t>
            </a:r>
            <a:endParaRPr sz="2000">
              <a:solidFill>
                <a:srgbClr val="B7B7B7"/>
              </a:solidFill>
            </a:endParaRPr>
          </a:p>
        </p:txBody>
      </p:sp>
      <p:cxnSp>
        <p:nvCxnSpPr>
          <p:cNvPr id="198" name="Google Shape;198;p23"/>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7124F7-C0D2-077E-54D2-31FF4A76C920}"/>
              </a:ext>
            </a:extLst>
          </p:cNvPr>
          <p:cNvSpPr>
            <a:spLocks noGrp="1" noRot="1" noMove="1" noResize="1" noEditPoints="1" noAdjustHandles="1" noChangeArrowheads="1" noChangeShapeType="1"/>
          </p:cNvSpPr>
          <p:nvPr/>
        </p:nvSpPr>
        <p:spPr>
          <a:xfrm>
            <a:off x="0" y="0"/>
            <a:ext cx="12192000" cy="6858000"/>
          </a:xfrm>
          <a:prstGeom prst="rect">
            <a:avLst/>
          </a:prstGeom>
          <a:solidFill>
            <a:srgbClr val="2A2A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Google Shape;280;p30">
            <a:extLst>
              <a:ext uri="{FF2B5EF4-FFF2-40B4-BE49-F238E27FC236}">
                <a16:creationId xmlns:a16="http://schemas.microsoft.com/office/drawing/2014/main" id="{86D9E606-C774-514C-0CA9-9A070CC43236}"/>
              </a:ext>
            </a:extLst>
          </p:cNvPr>
          <p:cNvSpPr txBox="1">
            <a:spLocks/>
          </p:cNvSpPr>
          <p:nvPr/>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solidFill>
              </a:rPr>
              <a:t>Week 1: HTML</a:t>
            </a:r>
          </a:p>
        </p:txBody>
      </p:sp>
      <p:cxnSp>
        <p:nvCxnSpPr>
          <p:cNvPr id="6" name="Google Shape;281;p30">
            <a:extLst>
              <a:ext uri="{FF2B5EF4-FFF2-40B4-BE49-F238E27FC236}">
                <a16:creationId xmlns:a16="http://schemas.microsoft.com/office/drawing/2014/main" id="{B61C9C9B-AAA4-DA9E-DF23-ACA4E8B1192D}"/>
              </a:ext>
            </a:extLst>
          </p:cNvPr>
          <p:cNvCxnSpPr/>
          <p:nvPr/>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
        <p:nvSpPr>
          <p:cNvPr id="7" name="Text Placeholder 4">
            <a:extLst>
              <a:ext uri="{FF2B5EF4-FFF2-40B4-BE49-F238E27FC236}">
                <a16:creationId xmlns:a16="http://schemas.microsoft.com/office/drawing/2014/main" id="{0829DC5D-2DB3-DAEF-505D-62A817F4D678}"/>
              </a:ext>
            </a:extLst>
          </p:cNvPr>
          <p:cNvSpPr txBox="1">
            <a:spLocks/>
          </p:cNvSpPr>
          <p:nvPr/>
        </p:nvSpPr>
        <p:spPr>
          <a:xfrm>
            <a:off x="1892240" y="2191543"/>
            <a:ext cx="8478838" cy="44683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57200" indent="-457200">
              <a:lnSpc>
                <a:spcPct val="130000"/>
              </a:lnSpc>
              <a:buClr>
                <a:srgbClr val="FBFBFB"/>
              </a:buClr>
              <a:buSzPct val="100000"/>
              <a:buFont typeface="+mj-lt"/>
              <a:buAutoNum type="arabicPeriod"/>
            </a:pPr>
            <a:r>
              <a:rPr lang="en-GB" sz="2000">
                <a:solidFill>
                  <a:srgbClr val="FBFBFB"/>
                </a:solidFill>
                <a:latin typeface="Calibri"/>
                <a:cs typeface="Calibri"/>
              </a:rPr>
              <a:t>Creating a folder – create a folder in a sensible place maybe within a folder named Purple Beard Code</a:t>
            </a:r>
          </a:p>
          <a:p>
            <a:pPr marL="457200" indent="-457200">
              <a:lnSpc>
                <a:spcPct val="130000"/>
              </a:lnSpc>
              <a:buClr>
                <a:srgbClr val="FBFBFB"/>
              </a:buClr>
              <a:buSzPct val="100000"/>
              <a:buAutoNum type="arabicPeriod"/>
            </a:pPr>
            <a:r>
              <a:rPr lang="en-GB" sz="2000">
                <a:solidFill>
                  <a:srgbClr val="FBFBFB"/>
                </a:solidFill>
                <a:latin typeface="Calibri"/>
                <a:cs typeface="Calibri"/>
              </a:rPr>
              <a:t>Right clicking on the folder to open in Visual Studio Code</a:t>
            </a:r>
            <a:endParaRPr lang="en-GB" sz="2000" err="1">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AutoNum type="arabicPeriod"/>
            </a:pPr>
            <a:r>
              <a:rPr lang="en-GB" sz="2000">
                <a:solidFill>
                  <a:srgbClr val="FBFBFB"/>
                </a:solidFill>
                <a:latin typeface="Calibri"/>
                <a:cs typeface="Calibri"/>
              </a:rPr>
              <a:t>Creating a HTML file</a:t>
            </a:r>
            <a:endParaRPr lang="en-GB" sz="2000">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AutoNum type="arabicPeriod"/>
            </a:pPr>
            <a:r>
              <a:rPr lang="en-GB" sz="2000">
                <a:solidFill>
                  <a:srgbClr val="FBFBFB"/>
                </a:solidFill>
                <a:latin typeface="Calibri"/>
                <a:cs typeface="Calibri"/>
              </a:rPr>
              <a:t>Creating a folder for images</a:t>
            </a:r>
            <a:endParaRPr lang="en-GB" sz="2000">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Font typeface="+mj-lt"/>
              <a:buAutoNum type="arabicPeriod"/>
            </a:pPr>
            <a:endParaRPr lang="en-GB" sz="2000">
              <a:solidFill>
                <a:srgbClr val="FBFBFB"/>
              </a:solidFill>
              <a:latin typeface="Calibri" panose="020F0502020204030204" pitchFamily="34" charset="0"/>
              <a:cs typeface="Calibri" panose="020F0502020204030204" pitchFamily="34" charset="0"/>
            </a:endParaRPr>
          </a:p>
        </p:txBody>
      </p:sp>
      <p:sp>
        <p:nvSpPr>
          <p:cNvPr id="8" name="Title 2">
            <a:extLst>
              <a:ext uri="{FF2B5EF4-FFF2-40B4-BE49-F238E27FC236}">
                <a16:creationId xmlns:a16="http://schemas.microsoft.com/office/drawing/2014/main" id="{EC7B6179-C4E4-AB88-591F-618525533FFB}"/>
              </a:ext>
            </a:extLst>
          </p:cNvPr>
          <p:cNvSpPr txBox="1">
            <a:spLocks/>
          </p:cNvSpPr>
          <p:nvPr/>
        </p:nvSpPr>
        <p:spPr>
          <a:xfrm>
            <a:off x="1892240" y="698643"/>
            <a:ext cx="10515600" cy="914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500" dirty="0">
                <a:solidFill>
                  <a:srgbClr val="FBFBFB"/>
                </a:solidFill>
                <a:latin typeface="Calibri"/>
                <a:cs typeface="Calibri"/>
              </a:rPr>
              <a:t>Live Coding 100 Setting Up Your Environment</a:t>
            </a:r>
          </a:p>
        </p:txBody>
      </p:sp>
    </p:spTree>
    <p:extLst>
      <p:ext uri="{BB962C8B-B14F-4D97-AF65-F5344CB8AC3E}">
        <p14:creationId xmlns:p14="http://schemas.microsoft.com/office/powerpoint/2010/main" val="481835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7124F7-C0D2-077E-54D2-31FF4A76C920}"/>
              </a:ext>
            </a:extLst>
          </p:cNvPr>
          <p:cNvSpPr>
            <a:spLocks noGrp="1" noRot="1" noMove="1" noResize="1" noEditPoints="1" noAdjustHandles="1" noChangeArrowheads="1" noChangeShapeType="1"/>
          </p:cNvSpPr>
          <p:nvPr/>
        </p:nvSpPr>
        <p:spPr>
          <a:xfrm>
            <a:off x="0" y="0"/>
            <a:ext cx="12192000" cy="6858000"/>
          </a:xfrm>
          <a:prstGeom prst="rect">
            <a:avLst/>
          </a:prstGeom>
          <a:solidFill>
            <a:srgbClr val="2A2A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Google Shape;280;p30">
            <a:extLst>
              <a:ext uri="{FF2B5EF4-FFF2-40B4-BE49-F238E27FC236}">
                <a16:creationId xmlns:a16="http://schemas.microsoft.com/office/drawing/2014/main" id="{86D9E606-C774-514C-0CA9-9A070CC43236}"/>
              </a:ext>
            </a:extLst>
          </p:cNvPr>
          <p:cNvSpPr txBox="1">
            <a:spLocks/>
          </p:cNvSpPr>
          <p:nvPr/>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solidFill>
              </a:rPr>
              <a:t>Week 1: HTML</a:t>
            </a:r>
          </a:p>
        </p:txBody>
      </p:sp>
      <p:cxnSp>
        <p:nvCxnSpPr>
          <p:cNvPr id="6" name="Google Shape;281;p30">
            <a:extLst>
              <a:ext uri="{FF2B5EF4-FFF2-40B4-BE49-F238E27FC236}">
                <a16:creationId xmlns:a16="http://schemas.microsoft.com/office/drawing/2014/main" id="{B61C9C9B-AAA4-DA9E-DF23-ACA4E8B1192D}"/>
              </a:ext>
            </a:extLst>
          </p:cNvPr>
          <p:cNvCxnSpPr/>
          <p:nvPr/>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
        <p:nvSpPr>
          <p:cNvPr id="7" name="Text Placeholder 4">
            <a:extLst>
              <a:ext uri="{FF2B5EF4-FFF2-40B4-BE49-F238E27FC236}">
                <a16:creationId xmlns:a16="http://schemas.microsoft.com/office/drawing/2014/main" id="{0829DC5D-2DB3-DAEF-505D-62A817F4D678}"/>
              </a:ext>
            </a:extLst>
          </p:cNvPr>
          <p:cNvSpPr txBox="1">
            <a:spLocks/>
          </p:cNvSpPr>
          <p:nvPr/>
        </p:nvSpPr>
        <p:spPr>
          <a:xfrm>
            <a:off x="1892240" y="1798637"/>
            <a:ext cx="8478838" cy="44683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57200" indent="-457200">
              <a:lnSpc>
                <a:spcPct val="130000"/>
              </a:lnSpc>
              <a:buClr>
                <a:srgbClr val="FBFBFB"/>
              </a:buClr>
              <a:buSzPct val="100000"/>
              <a:buFont typeface="+mj-lt"/>
              <a:buAutoNum type="arabicPeriod"/>
            </a:pPr>
            <a:r>
              <a:rPr lang="en-GB" sz="2000">
                <a:solidFill>
                  <a:srgbClr val="FBFBFB"/>
                </a:solidFill>
                <a:latin typeface="Calibri"/>
                <a:cs typeface="Calibri"/>
              </a:rPr>
              <a:t>HTML boilerplate</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The head element and metadata</a:t>
            </a:r>
          </a:p>
          <a:p>
            <a:pPr marL="457200" indent="-457200">
              <a:lnSpc>
                <a:spcPct val="130000"/>
              </a:lnSpc>
              <a:buClr>
                <a:srgbClr val="FBFBFB"/>
              </a:buClr>
              <a:buSzPct val="100000"/>
              <a:buAutoNum type="arabicPeriod"/>
            </a:pPr>
            <a:r>
              <a:rPr lang="en-GB" sz="2000">
                <a:solidFill>
                  <a:schemeClr val="bg1"/>
                </a:solidFill>
                <a:latin typeface="Calibri"/>
                <a:cs typeface="Calibri"/>
              </a:rPr>
              <a:t>Headers and </a:t>
            </a:r>
            <a:r>
              <a:rPr lang="en-GB" sz="2000">
                <a:solidFill>
                  <a:schemeClr val="bg1"/>
                </a:solidFill>
                <a:latin typeface="Calibri"/>
              </a:rPr>
              <a:t>accessibility</a:t>
            </a:r>
            <a:r>
              <a:rPr lang="en-GB" sz="2000">
                <a:solidFill>
                  <a:schemeClr val="bg1"/>
                </a:solidFill>
                <a:latin typeface="Calibri"/>
                <a:cs typeface="Calibri"/>
              </a:rPr>
              <a:t>/SEO</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Paragraphs - Lorem ipsum shortcut in VSCode​</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Line Break </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List Items</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Anchor Tags: Local or another server, Target: _blank, </a:t>
            </a:r>
          </a:p>
          <a:p>
            <a:pPr marL="457200" indent="-457200">
              <a:lnSpc>
                <a:spcPct val="130000"/>
              </a:lnSpc>
              <a:buClr>
                <a:srgbClr val="FBFBFB"/>
              </a:buClr>
              <a:buSzPct val="100000"/>
              <a:buFont typeface="+mj-lt"/>
              <a:buAutoNum type="arabicPeriod"/>
            </a:pPr>
            <a:r>
              <a:rPr lang="en-GB" sz="2000" err="1">
                <a:solidFill>
                  <a:srgbClr val="FBFBFB"/>
                </a:solidFill>
                <a:latin typeface="Calibri" panose="020F0502020204030204" pitchFamily="34" charset="0"/>
                <a:cs typeface="Calibri" panose="020F0502020204030204" pitchFamily="34" charset="0"/>
              </a:rPr>
              <a:t>Img</a:t>
            </a:r>
            <a:r>
              <a:rPr lang="en-GB" sz="2000">
                <a:solidFill>
                  <a:srgbClr val="FBFBFB"/>
                </a:solidFill>
                <a:latin typeface="Calibri" panose="020F0502020204030204" pitchFamily="34" charset="0"/>
                <a:cs typeface="Calibri" panose="020F0502020204030204" pitchFamily="34" charset="0"/>
              </a:rPr>
              <a:t>: alt, Inline sizing width and height</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Image as a link</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IDs</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Comments</a:t>
            </a:r>
          </a:p>
        </p:txBody>
      </p:sp>
      <p:sp>
        <p:nvSpPr>
          <p:cNvPr id="8" name="Title 2">
            <a:extLst>
              <a:ext uri="{FF2B5EF4-FFF2-40B4-BE49-F238E27FC236}">
                <a16:creationId xmlns:a16="http://schemas.microsoft.com/office/drawing/2014/main" id="{EC7B6179-C4E4-AB88-591F-618525533FFB}"/>
              </a:ext>
            </a:extLst>
          </p:cNvPr>
          <p:cNvSpPr txBox="1">
            <a:spLocks/>
          </p:cNvSpPr>
          <p:nvPr/>
        </p:nvSpPr>
        <p:spPr>
          <a:xfrm>
            <a:off x="1892240" y="698643"/>
            <a:ext cx="10515600" cy="914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500" dirty="0">
                <a:solidFill>
                  <a:srgbClr val="FBFBFB"/>
                </a:solidFill>
                <a:latin typeface="Calibri"/>
                <a:cs typeface="Calibri"/>
              </a:rPr>
              <a:t>Live Coding 101: Intro to HTML</a:t>
            </a:r>
          </a:p>
        </p:txBody>
      </p:sp>
    </p:spTree>
    <p:extLst>
      <p:ext uri="{BB962C8B-B14F-4D97-AF65-F5344CB8AC3E}">
        <p14:creationId xmlns:p14="http://schemas.microsoft.com/office/powerpoint/2010/main" val="100399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2" name="Google Shape;112;g109a227e365_0_51"/>
          <p:cNvSpPr/>
          <p:nvPr/>
        </p:nvSpPr>
        <p:spPr>
          <a:xfrm>
            <a:off x="7959238" y="-25"/>
            <a:ext cx="4328287" cy="6858000"/>
          </a:xfrm>
          <a:prstGeom prst="rect">
            <a:avLst/>
          </a:prstGeom>
          <a:solidFill>
            <a:srgbClr val="5701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94;p32">
            <a:extLst>
              <a:ext uri="{FF2B5EF4-FFF2-40B4-BE49-F238E27FC236}">
                <a16:creationId xmlns:a16="http://schemas.microsoft.com/office/drawing/2014/main" id="{FF5F923C-9B02-4B1C-BDE0-2A32DA67BBBF}"/>
              </a:ext>
            </a:extLst>
          </p:cNvPr>
          <p:cNvSpPr/>
          <p:nvPr/>
        </p:nvSpPr>
        <p:spPr>
          <a:xfrm>
            <a:off x="699463" y="339629"/>
            <a:ext cx="11948400" cy="861900"/>
          </a:xfrm>
          <a:prstGeom prst="rect">
            <a:avLst/>
          </a:prstGeom>
          <a:noFill/>
          <a:ln>
            <a:noFill/>
          </a:ln>
        </p:spPr>
        <p:txBody>
          <a:bodyPr spcFirstLastPara="1" wrap="square" lIns="91425" tIns="45700" rIns="91425" bIns="45700" anchor="t" anchorCtr="0">
            <a:spAutoFit/>
          </a:bodyPr>
          <a:lstStyle/>
          <a:p>
            <a:pPr>
              <a:buSzPts val="5000"/>
            </a:pPr>
            <a:r>
              <a:rPr lang="en-US" sz="5000">
                <a:solidFill>
                  <a:schemeClr val="dk1"/>
                </a:solidFill>
                <a:latin typeface="Calibri"/>
                <a:cs typeface="Calibri"/>
              </a:rPr>
              <a:t>1: Build a Pet Website</a:t>
            </a:r>
            <a:endParaRPr lang="en-US" sz="5000" i="0" u="none" strike="noStrike" cap="none">
              <a:solidFill>
                <a:schemeClr val="dk1"/>
              </a:solidFill>
              <a:latin typeface="Calibri"/>
              <a:cs typeface="Calibri"/>
            </a:endParaRPr>
          </a:p>
        </p:txBody>
      </p:sp>
      <p:sp>
        <p:nvSpPr>
          <p:cNvPr id="3" name="Google Shape;295;p32">
            <a:extLst>
              <a:ext uri="{FF2B5EF4-FFF2-40B4-BE49-F238E27FC236}">
                <a16:creationId xmlns:a16="http://schemas.microsoft.com/office/drawing/2014/main" id="{2B608254-5F83-4FDB-A59C-86D82056C77E}"/>
              </a:ext>
            </a:extLst>
          </p:cNvPr>
          <p:cNvSpPr/>
          <p:nvPr/>
        </p:nvSpPr>
        <p:spPr>
          <a:xfrm>
            <a:off x="703654" y="1372789"/>
            <a:ext cx="5816727" cy="3422435"/>
          </a:xfrm>
          <a:prstGeom prst="rect">
            <a:avLst/>
          </a:prstGeom>
          <a:noFill/>
          <a:ln>
            <a:noFill/>
          </a:ln>
        </p:spPr>
        <p:txBody>
          <a:bodyPr spcFirstLastPara="1" wrap="square" lIns="91425" tIns="45700" rIns="91425" bIns="45700" anchor="t" anchorCtr="0">
            <a:spAutoFit/>
          </a:bodyPr>
          <a:lstStyle/>
          <a:p>
            <a:pPr>
              <a:lnSpc>
                <a:spcPct val="114999"/>
              </a:lnSpc>
              <a:buSzPts val="2000"/>
            </a:pPr>
            <a:r>
              <a:rPr lang="en-US" sz="2200" b="1">
                <a:solidFill>
                  <a:schemeClr val="dk1"/>
                </a:solidFill>
                <a:latin typeface="Calibri"/>
                <a:cs typeface="Calibri"/>
              </a:rPr>
              <a:t>Your pet website should include:</a:t>
            </a:r>
          </a:p>
          <a:p>
            <a:pPr marL="342900" indent="-342900">
              <a:lnSpc>
                <a:spcPct val="114999"/>
              </a:lnSpc>
              <a:buSzPts val="2000"/>
              <a:buChar char="•"/>
            </a:pPr>
            <a:r>
              <a:rPr lang="en-US" sz="2200">
                <a:solidFill>
                  <a:schemeClr val="dk1"/>
                </a:solidFill>
                <a:latin typeface="Calibri"/>
                <a:cs typeface="Calibri"/>
              </a:rPr>
              <a:t>A h1 tag and p tag</a:t>
            </a:r>
          </a:p>
          <a:p>
            <a:pPr marL="342900" indent="-342900">
              <a:lnSpc>
                <a:spcPct val="114999"/>
              </a:lnSpc>
              <a:buSzPts val="2000"/>
              <a:buChar char="•"/>
            </a:pPr>
            <a:r>
              <a:rPr lang="en-US" sz="2200">
                <a:solidFill>
                  <a:schemeClr val="dk1"/>
                </a:solidFill>
                <a:latin typeface="Calibri"/>
                <a:cs typeface="Calibri"/>
              </a:rPr>
              <a:t>An image with alt text and a specified width</a:t>
            </a:r>
          </a:p>
          <a:p>
            <a:pPr marL="342900" indent="-342900">
              <a:lnSpc>
                <a:spcPct val="114999"/>
              </a:lnSpc>
              <a:buSzPts val="2000"/>
              <a:buChar char="•"/>
            </a:pPr>
            <a:r>
              <a:rPr lang="en-US" sz="2200">
                <a:solidFill>
                  <a:schemeClr val="dk1"/>
                </a:solidFill>
                <a:latin typeface="Calibri"/>
                <a:cs typeface="Calibri"/>
              </a:rPr>
              <a:t>An ordered and un- ordered list</a:t>
            </a:r>
          </a:p>
          <a:p>
            <a:pPr marL="342900" indent="-342900">
              <a:lnSpc>
                <a:spcPct val="114999"/>
              </a:lnSpc>
              <a:buSzPts val="2000"/>
              <a:buChar char="•"/>
            </a:pPr>
            <a:r>
              <a:rPr lang="en-US" sz="2200">
                <a:solidFill>
                  <a:schemeClr val="dk1"/>
                </a:solidFill>
                <a:latin typeface="Calibri"/>
                <a:cs typeface="Calibri"/>
              </a:rPr>
              <a:t>A link to Wikipedia which opens in a new tab</a:t>
            </a:r>
          </a:p>
          <a:p>
            <a:pPr>
              <a:lnSpc>
                <a:spcPct val="114999"/>
              </a:lnSpc>
              <a:buSzPts val="2000"/>
            </a:pPr>
            <a:endParaRPr lang="en-US" sz="2200">
              <a:solidFill>
                <a:schemeClr val="dk1"/>
              </a:solidFill>
              <a:latin typeface="Calibri"/>
              <a:cs typeface="Calibri"/>
            </a:endParaRPr>
          </a:p>
          <a:p>
            <a:pPr>
              <a:lnSpc>
                <a:spcPct val="114999"/>
              </a:lnSpc>
              <a:buSzPts val="2000"/>
            </a:pPr>
            <a:r>
              <a:rPr lang="en-US" sz="2200" b="1">
                <a:solidFill>
                  <a:schemeClr val="dk1"/>
                </a:solidFill>
                <a:latin typeface="Calibri"/>
                <a:cs typeface="Calibri"/>
              </a:rPr>
              <a:t>Extras</a:t>
            </a:r>
          </a:p>
          <a:p>
            <a:pPr marL="342900" indent="-342900">
              <a:lnSpc>
                <a:spcPct val="114999"/>
              </a:lnSpc>
              <a:buSzPts val="2000"/>
              <a:buChar char="•"/>
            </a:pPr>
            <a:r>
              <a:rPr lang="en-US" sz="2200">
                <a:solidFill>
                  <a:schemeClr val="dk1"/>
                </a:solidFill>
                <a:latin typeface="Calibri"/>
                <a:cs typeface="Calibri"/>
              </a:rPr>
              <a:t>A second image which is also a link</a:t>
            </a:r>
          </a:p>
          <a:p>
            <a:pPr algn="ctr">
              <a:buSzPts val="1400"/>
            </a:pPr>
            <a:endParaRPr lang="en-US">
              <a:solidFill>
                <a:schemeClr val="dk1"/>
              </a:solidFill>
            </a:endParaRPr>
          </a:p>
        </p:txBody>
      </p:sp>
      <p:pic>
        <p:nvPicPr>
          <p:cNvPr id="7" name="Picture 7">
            <a:extLst>
              <a:ext uri="{FF2B5EF4-FFF2-40B4-BE49-F238E27FC236}">
                <a16:creationId xmlns:a16="http://schemas.microsoft.com/office/drawing/2014/main" id="{E98AC8DF-673D-405C-BF81-C473D4AF3E81}"/>
              </a:ext>
            </a:extLst>
          </p:cNvPr>
          <p:cNvPicPr>
            <a:picLocks noChangeAspect="1"/>
          </p:cNvPicPr>
          <p:nvPr/>
        </p:nvPicPr>
        <p:blipFill>
          <a:blip r:embed="rId3"/>
          <a:stretch>
            <a:fillRect/>
          </a:stretch>
        </p:blipFill>
        <p:spPr>
          <a:xfrm>
            <a:off x="8611585" y="874183"/>
            <a:ext cx="3033330" cy="5109633"/>
          </a:xfrm>
          <a:prstGeom prst="rect">
            <a:avLst/>
          </a:prstGeom>
        </p:spPr>
      </p:pic>
    </p:spTree>
    <p:extLst>
      <p:ext uri="{BB962C8B-B14F-4D97-AF65-F5344CB8AC3E}">
        <p14:creationId xmlns:p14="http://schemas.microsoft.com/office/powerpoint/2010/main" val="790391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50"/>
        <p:cNvGrpSpPr/>
        <p:nvPr/>
      </p:nvGrpSpPr>
      <p:grpSpPr>
        <a:xfrm>
          <a:off x="0" y="0"/>
          <a:ext cx="0" cy="0"/>
          <a:chOff x="0" y="0"/>
          <a:chExt cx="0" cy="0"/>
        </a:xfrm>
      </p:grpSpPr>
      <p:sp>
        <p:nvSpPr>
          <p:cNvPr id="51" name="Google Shape;51;g1097394a84e_0_97"/>
          <p:cNvSpPr txBox="1">
            <a:spLocks noGrp="1"/>
          </p:cNvSpPr>
          <p:nvPr>
            <p:ph type="title"/>
          </p:nvPr>
        </p:nvSpPr>
        <p:spPr>
          <a:xfrm>
            <a:off x="1847600" y="1235500"/>
            <a:ext cx="8337300" cy="1422300"/>
          </a:xfrm>
          <a:prstGeom prst="rect">
            <a:avLst/>
          </a:prstGeom>
          <a:noFill/>
          <a:ln>
            <a:noFill/>
          </a:ln>
        </p:spPr>
        <p:txBody>
          <a:bodyPr spcFirstLastPara="1" wrap="square" lIns="0" tIns="12700" rIns="0" bIns="0" anchor="t" anchorCtr="0">
            <a:noAutofit/>
          </a:bodyPr>
          <a:lstStyle/>
          <a:p>
            <a:pPr marL="12700"/>
            <a:r>
              <a:rPr lang="en-US" sz="4000" dirty="0">
                <a:solidFill>
                  <a:schemeClr val="lt1"/>
                </a:solidFill>
                <a:latin typeface="Inter SemiBold"/>
                <a:ea typeface="Inter SemiBold"/>
                <a:cs typeface="Inter SemiBold"/>
                <a:sym typeface="Inter SemiBold"/>
              </a:rPr>
              <a:t>Welcome to the Purple Beard </a:t>
            </a:r>
            <a:endParaRPr sz="4000" dirty="0">
              <a:solidFill>
                <a:schemeClr val="lt1"/>
              </a:solidFill>
              <a:latin typeface="Inter SemiBold"/>
              <a:ea typeface="Inter SemiBold"/>
              <a:cs typeface="Inter SemiBold"/>
              <a:sym typeface="Inter SemiBold"/>
            </a:endParaRPr>
          </a:p>
          <a:p>
            <a:pPr marL="12700" lvl="0" indent="0" algn="l" rtl="0">
              <a:lnSpc>
                <a:spcPct val="100000"/>
              </a:lnSpc>
              <a:spcBef>
                <a:spcPts val="0"/>
              </a:spcBef>
              <a:spcAft>
                <a:spcPts val="0"/>
              </a:spcAft>
              <a:buSzPts val="1400"/>
              <a:buNone/>
            </a:pPr>
            <a:r>
              <a:rPr lang="en-US" sz="4000" dirty="0">
                <a:solidFill>
                  <a:schemeClr val="lt1"/>
                </a:solidFill>
                <a:latin typeface="Inter SemiBold"/>
                <a:ea typeface="Inter SemiBold"/>
                <a:cs typeface="Inter SemiBold"/>
                <a:sym typeface="Inter SemiBold"/>
              </a:rPr>
              <a:t>Front-End Development course!</a:t>
            </a:r>
            <a:endParaRPr sz="4000" dirty="0">
              <a:solidFill>
                <a:schemeClr val="lt1"/>
              </a:solidFill>
              <a:latin typeface="Inter SemiBold"/>
              <a:ea typeface="Inter SemiBold"/>
              <a:cs typeface="Inter SemiBold"/>
              <a:sym typeface="Inter SemiBold"/>
            </a:endParaRPr>
          </a:p>
        </p:txBody>
      </p:sp>
      <p:sp>
        <p:nvSpPr>
          <p:cNvPr id="52" name="Google Shape;52;g1097394a84e_0_97"/>
          <p:cNvSpPr txBox="1"/>
          <p:nvPr/>
        </p:nvSpPr>
        <p:spPr>
          <a:xfrm>
            <a:off x="1847588" y="3071999"/>
            <a:ext cx="9469800" cy="3000000"/>
          </a:xfrm>
          <a:prstGeom prst="rect">
            <a:avLst/>
          </a:prstGeom>
          <a:noFill/>
          <a:ln>
            <a:noFill/>
          </a:ln>
        </p:spPr>
        <p:txBody>
          <a:bodyPr spcFirstLastPara="1" wrap="square" lIns="91425" tIns="91425" rIns="91425" bIns="91425" anchor="t" anchorCtr="0">
            <a:noAutofit/>
          </a:bodyPr>
          <a:lstStyle/>
          <a:p>
            <a:pPr lvl="2"/>
            <a:r>
              <a:rPr lang="en-US" sz="2600" i="0" u="none" strike="noStrike" cap="none">
                <a:solidFill>
                  <a:schemeClr val="lt1"/>
                </a:solidFill>
                <a:latin typeface="Calibri"/>
                <a:ea typeface="Calibri"/>
                <a:cs typeface="Calibri"/>
                <a:sym typeface="Calibri"/>
              </a:rPr>
              <a:t>Tutor:</a:t>
            </a:r>
            <a:r>
              <a:rPr lang="en-US" sz="2600">
                <a:solidFill>
                  <a:schemeClr val="lt1"/>
                </a:solidFill>
                <a:latin typeface="Calibri"/>
                <a:ea typeface="Calibri"/>
                <a:cs typeface="Calibri"/>
                <a:sym typeface="Calibri"/>
              </a:rPr>
              <a:t> ?</a:t>
            </a:r>
            <a:endParaRPr sz="2600">
              <a:solidFill>
                <a:schemeClr val="lt1"/>
              </a:solidFill>
              <a:latin typeface="Calibri"/>
              <a:ea typeface="Calibri"/>
              <a:cs typeface="Calibri"/>
              <a:sym typeface="Calibri"/>
            </a:endParaRPr>
          </a:p>
          <a:p>
            <a:pPr marL="0" marR="0" lvl="2" indent="0" algn="l" rtl="0">
              <a:lnSpc>
                <a:spcPct val="100000"/>
              </a:lnSpc>
              <a:spcBef>
                <a:spcPts val="0"/>
              </a:spcBef>
              <a:spcAft>
                <a:spcPts val="0"/>
              </a:spcAft>
              <a:buNone/>
            </a:pPr>
            <a:endParaRPr sz="2600" i="0" u="none" strike="noStrike" cap="none">
              <a:solidFill>
                <a:schemeClr val="lt1"/>
              </a:solidFill>
              <a:latin typeface="Calibri"/>
              <a:ea typeface="Calibri"/>
              <a:cs typeface="Calibri"/>
              <a:sym typeface="Calibri"/>
            </a:endParaRPr>
          </a:p>
          <a:p>
            <a:pPr lvl="2"/>
            <a:r>
              <a:rPr lang="en-US" sz="2600" i="0" u="none" strike="noStrike" cap="none">
                <a:solidFill>
                  <a:schemeClr val="lt1"/>
                </a:solidFill>
                <a:latin typeface="Calibri"/>
                <a:ea typeface="Calibri"/>
                <a:cs typeface="Calibri"/>
                <a:sym typeface="Calibri"/>
              </a:rPr>
              <a:t>Teaching assistant:</a:t>
            </a:r>
            <a:r>
              <a:rPr lang="en-US" sz="2600">
                <a:solidFill>
                  <a:schemeClr val="lt1"/>
                </a:solidFill>
                <a:latin typeface="Calibri"/>
                <a:ea typeface="Calibri"/>
                <a:cs typeface="Calibri"/>
                <a:sym typeface="Calibri"/>
              </a:rPr>
              <a:t> ?</a:t>
            </a:r>
            <a:endParaRPr sz="2600">
              <a:solidFill>
                <a:schemeClr val="lt1"/>
              </a:solidFill>
              <a:latin typeface="Calibri"/>
              <a:ea typeface="Calibri"/>
              <a:cs typeface="Calibri"/>
              <a:sym typeface="Calibri"/>
            </a:endParaRPr>
          </a:p>
        </p:txBody>
      </p:sp>
      <p:pic>
        <p:nvPicPr>
          <p:cNvPr id="53" name="Google Shape;53;g1097394a84e_0_97"/>
          <p:cNvPicPr preferRelativeResize="0"/>
          <p:nvPr/>
        </p:nvPicPr>
        <p:blipFill>
          <a:blip r:embed="rId3">
            <a:alphaModFix/>
          </a:blip>
          <a:stretch>
            <a:fillRect/>
          </a:stretch>
        </p:blipFill>
        <p:spPr>
          <a:xfrm>
            <a:off x="9641393" y="5306629"/>
            <a:ext cx="2226074" cy="1669575"/>
          </a:xfrm>
          <a:prstGeom prst="rect">
            <a:avLst/>
          </a:prstGeom>
          <a:noFill/>
          <a:ln>
            <a:noFill/>
          </a:ln>
        </p:spPr>
      </p:pic>
      <p:sp>
        <p:nvSpPr>
          <p:cNvPr id="54" name="Google Shape;54;g1097394a84e_0_97"/>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chemeClr val="lt1"/>
                </a:solidFill>
              </a:rPr>
              <a:t>Week 1: HTML</a:t>
            </a:r>
            <a:endParaRPr sz="2000">
              <a:solidFill>
                <a:schemeClr val="lt1"/>
              </a:solidFill>
            </a:endParaRPr>
          </a:p>
        </p:txBody>
      </p:sp>
      <p:cxnSp>
        <p:nvCxnSpPr>
          <p:cNvPr id="55" name="Google Shape;55;g1097394a84e_0_97"/>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285"/>
        <p:cNvGrpSpPr/>
        <p:nvPr/>
      </p:nvGrpSpPr>
      <p:grpSpPr>
        <a:xfrm>
          <a:off x="0" y="0"/>
          <a:ext cx="0" cy="0"/>
          <a:chOff x="0" y="0"/>
          <a:chExt cx="0" cy="0"/>
        </a:xfrm>
      </p:grpSpPr>
      <p:sp>
        <p:nvSpPr>
          <p:cNvPr id="286" name="Google Shape;286;g109a227e365_0_35"/>
          <p:cNvSpPr txBox="1">
            <a:spLocks noGrp="1"/>
          </p:cNvSpPr>
          <p:nvPr>
            <p:ph type="title"/>
          </p:nvPr>
        </p:nvSpPr>
        <p:spPr>
          <a:xfrm>
            <a:off x="2347201" y="1772100"/>
            <a:ext cx="7497600" cy="1422300"/>
          </a:xfrm>
          <a:prstGeom prst="rect">
            <a:avLst/>
          </a:prstGeom>
          <a:noFill/>
          <a:ln>
            <a:noFill/>
          </a:ln>
        </p:spPr>
        <p:txBody>
          <a:bodyPr spcFirstLastPara="1" wrap="square" lIns="0" tIns="12700" rIns="0" bIns="0" anchor="t" anchorCtr="0">
            <a:noAutofit/>
          </a:bodyPr>
          <a:lstStyle/>
          <a:p>
            <a:pPr marL="12700" lvl="0" indent="0" algn="ctr" rtl="0">
              <a:spcBef>
                <a:spcPts val="0"/>
              </a:spcBef>
              <a:spcAft>
                <a:spcPts val="0"/>
              </a:spcAft>
              <a:buSzPts val="1400"/>
              <a:buNone/>
            </a:pPr>
            <a:r>
              <a:rPr lang="en-US" sz="7000">
                <a:solidFill>
                  <a:schemeClr val="lt1"/>
                </a:solidFill>
                <a:latin typeface="Inter SemiBold"/>
                <a:ea typeface="Inter SemiBold"/>
                <a:cs typeface="Inter SemiBold"/>
                <a:sym typeface="Inter SemiBold"/>
              </a:rPr>
              <a:t>Questions?</a:t>
            </a:r>
            <a:endParaRPr sz="7000">
              <a:solidFill>
                <a:schemeClr val="lt1"/>
              </a:solidFill>
              <a:latin typeface="Inter SemiBold"/>
              <a:ea typeface="Inter SemiBold"/>
              <a:cs typeface="Inter SemiBold"/>
              <a:sym typeface="Inter SemiBold"/>
            </a:endParaRPr>
          </a:p>
          <a:p>
            <a:pPr marL="0" lvl="0" indent="0" algn="ctr" rtl="0">
              <a:lnSpc>
                <a:spcPct val="100000"/>
              </a:lnSpc>
              <a:spcBef>
                <a:spcPts val="0"/>
              </a:spcBef>
              <a:spcAft>
                <a:spcPts val="0"/>
              </a:spcAft>
              <a:buSzPts val="1400"/>
              <a:buNone/>
            </a:pPr>
            <a:endParaRPr sz="4000" b="1">
              <a:solidFill>
                <a:schemeClr val="lt1"/>
              </a:solidFill>
            </a:endParaRPr>
          </a:p>
        </p:txBody>
      </p:sp>
      <p:pic>
        <p:nvPicPr>
          <p:cNvPr id="287" name="Google Shape;287;g109a227e365_0_35"/>
          <p:cNvPicPr preferRelativeResize="0"/>
          <p:nvPr/>
        </p:nvPicPr>
        <p:blipFill>
          <a:blip r:embed="rId3">
            <a:alphaModFix/>
          </a:blip>
          <a:stretch>
            <a:fillRect/>
          </a:stretch>
        </p:blipFill>
        <p:spPr>
          <a:xfrm>
            <a:off x="9641393" y="5306629"/>
            <a:ext cx="2226074" cy="1669575"/>
          </a:xfrm>
          <a:prstGeom prst="rect">
            <a:avLst/>
          </a:prstGeom>
          <a:noFill/>
          <a:ln>
            <a:noFill/>
          </a:ln>
        </p:spPr>
      </p:pic>
      <p:sp>
        <p:nvSpPr>
          <p:cNvPr id="288" name="Google Shape;288;g109a227e365_0_35"/>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chemeClr val="lt1"/>
                </a:solidFill>
              </a:rPr>
              <a:t>Week 1: HTML</a:t>
            </a:r>
            <a:endParaRPr sz="2000">
              <a:solidFill>
                <a:schemeClr val="lt1"/>
              </a:solidFill>
            </a:endParaRPr>
          </a:p>
        </p:txBody>
      </p:sp>
      <p:cxnSp>
        <p:nvCxnSpPr>
          <p:cNvPr id="289" name="Google Shape;289;g109a227e365_0_35"/>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0"/>
          <p:cNvSpPr/>
          <p:nvPr/>
        </p:nvSpPr>
        <p:spPr>
          <a:xfrm>
            <a:off x="1933097" y="2456200"/>
            <a:ext cx="9120000" cy="861600"/>
          </a:xfrm>
          <a:prstGeom prst="rect">
            <a:avLst/>
          </a:prstGeom>
          <a:noFill/>
          <a:ln>
            <a:noFill/>
          </a:ln>
        </p:spPr>
        <p:txBody>
          <a:bodyPr spcFirstLastPara="1" wrap="square" lIns="91425" tIns="45700" rIns="91425" bIns="45700" anchor="t" anchorCtr="0">
            <a:spAutoFit/>
          </a:bodyPr>
          <a:lstStyle/>
          <a:p>
            <a:pPr>
              <a:buSzPts val="5000"/>
            </a:pPr>
            <a:r>
              <a:rPr lang="en-US" sz="5000">
                <a:solidFill>
                  <a:schemeClr val="dk1"/>
                </a:solidFill>
                <a:latin typeface="Calibri"/>
                <a:ea typeface="Calibri"/>
                <a:cs typeface="Calibri"/>
                <a:sym typeface="Calibri"/>
              </a:rPr>
              <a:t>2. Live</a:t>
            </a:r>
            <a:r>
              <a:rPr lang="en-US" sz="5000" b="0" i="0" u="none" strike="noStrike" cap="none">
                <a:solidFill>
                  <a:schemeClr val="dk1"/>
                </a:solidFill>
                <a:latin typeface="Calibri"/>
                <a:ea typeface="Calibri"/>
                <a:cs typeface="Calibri"/>
                <a:sym typeface="Calibri"/>
              </a:rPr>
              <a:t> coding examples – By Tutor</a:t>
            </a:r>
            <a:endParaRPr sz="1400" b="0" i="0" u="none" strike="noStrike" cap="none">
              <a:solidFill>
                <a:schemeClr val="dk1"/>
              </a:solidFill>
              <a:latin typeface="Arial"/>
              <a:ea typeface="Arial"/>
              <a:cs typeface="Arial"/>
              <a:sym typeface="Arial"/>
            </a:endParaRPr>
          </a:p>
        </p:txBody>
      </p:sp>
      <p:sp>
        <p:nvSpPr>
          <p:cNvPr id="279" name="Google Shape;279;p30"/>
          <p:cNvSpPr/>
          <p:nvPr/>
        </p:nvSpPr>
        <p:spPr>
          <a:xfrm>
            <a:off x="10371078" y="5941537"/>
            <a:ext cx="1443300" cy="65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30"/>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rgbClr val="B7B7B7"/>
                </a:solidFill>
              </a:rPr>
              <a:t>Week 1: HTML</a:t>
            </a:r>
            <a:endParaRPr sz="2000">
              <a:solidFill>
                <a:srgbClr val="B7B7B7"/>
              </a:solidFill>
            </a:endParaRPr>
          </a:p>
        </p:txBody>
      </p:sp>
      <p:cxnSp>
        <p:nvCxnSpPr>
          <p:cNvPr id="281" name="Google Shape;281;p30"/>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9"/>
          <p:cNvSpPr/>
          <p:nvPr/>
        </p:nvSpPr>
        <p:spPr>
          <a:xfrm>
            <a:off x="597257" y="479503"/>
            <a:ext cx="7227675"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US" sz="5000" b="0" i="0" u="none" strike="noStrike" cap="none">
                <a:solidFill>
                  <a:schemeClr val="dk1"/>
                </a:solidFill>
                <a:latin typeface="Calibri"/>
                <a:ea typeface="Calibri"/>
                <a:cs typeface="Calibri"/>
                <a:sym typeface="Calibri"/>
              </a:rPr>
              <a:t>Block and Inline Elements</a:t>
            </a:r>
            <a:endParaRPr sz="1400" b="0" i="0" u="none" strike="noStrike" cap="none">
              <a:solidFill>
                <a:schemeClr val="dk1"/>
              </a:solidFill>
              <a:latin typeface="Arial"/>
              <a:ea typeface="Arial"/>
              <a:cs typeface="Arial"/>
              <a:sym typeface="Arial"/>
            </a:endParaRPr>
          </a:p>
        </p:txBody>
      </p:sp>
      <p:pic>
        <p:nvPicPr>
          <p:cNvPr id="270" name="Google Shape;270;p29" descr="Basic HTML: Block-level, Inline, and Organizational Elements"/>
          <p:cNvPicPr preferRelativeResize="0"/>
          <p:nvPr/>
        </p:nvPicPr>
        <p:blipFill rotWithShape="1">
          <a:blip r:embed="rId3">
            <a:alphaModFix/>
          </a:blip>
          <a:srcRect/>
          <a:stretch/>
        </p:blipFill>
        <p:spPr>
          <a:xfrm>
            <a:off x="744462" y="1476180"/>
            <a:ext cx="7090064" cy="4032640"/>
          </a:xfrm>
          <a:prstGeom prst="rect">
            <a:avLst/>
          </a:prstGeom>
          <a:noFill/>
          <a:ln>
            <a:noFill/>
          </a:ln>
        </p:spPr>
      </p:pic>
      <p:sp>
        <p:nvSpPr>
          <p:cNvPr id="271" name="Google Shape;271;p29"/>
          <p:cNvSpPr/>
          <p:nvPr/>
        </p:nvSpPr>
        <p:spPr>
          <a:xfrm>
            <a:off x="8323695" y="1429102"/>
            <a:ext cx="3321587"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lang="en-US" sz="2400">
              <a:solidFill>
                <a:srgbClr val="434343"/>
              </a:solidFill>
              <a:latin typeface="Calibri"/>
              <a:cs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3434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34343"/>
                </a:solidFill>
                <a:latin typeface="Calibri"/>
                <a:ea typeface="Calibri"/>
                <a:cs typeface="Calibri"/>
                <a:sym typeface="Calibri"/>
              </a:rPr>
              <a:t>&lt;div&gt; - Defines a block element</a:t>
            </a:r>
            <a:endParaRPr>
              <a:solidFill>
                <a:srgbClr val="434343"/>
              </a:solidFill>
            </a:endParaRPr>
          </a:p>
          <a:p>
            <a:pPr>
              <a:buSzPts val="2400"/>
            </a:pPr>
            <a:r>
              <a:rPr lang="en-US" sz="2400" b="0" i="0" u="none" strike="noStrike" cap="none">
                <a:solidFill>
                  <a:srgbClr val="434343"/>
                </a:solidFill>
                <a:latin typeface="Calibri"/>
                <a:ea typeface="Calibri"/>
                <a:cs typeface="Calibri"/>
                <a:sym typeface="Calibri"/>
              </a:rPr>
              <a:t>&lt;span&gt; - Defines </a:t>
            </a:r>
            <a:r>
              <a:rPr lang="en-US" sz="2400">
                <a:solidFill>
                  <a:srgbClr val="434343"/>
                </a:solidFill>
                <a:latin typeface="Calibri"/>
                <a:ea typeface="Calibri"/>
                <a:cs typeface="Calibri"/>
                <a:sym typeface="Calibri"/>
              </a:rPr>
              <a:t>an inline</a:t>
            </a:r>
            <a:r>
              <a:rPr lang="en-US" sz="2400" b="0" i="0" u="none" strike="noStrike" cap="none">
                <a:solidFill>
                  <a:srgbClr val="434343"/>
                </a:solidFill>
                <a:latin typeface="Calibri"/>
                <a:ea typeface="Calibri"/>
                <a:cs typeface="Calibri"/>
                <a:sym typeface="Calibri"/>
              </a:rPr>
              <a:t> </a:t>
            </a:r>
            <a:r>
              <a:rPr lang="en-US" sz="2400">
                <a:solidFill>
                  <a:srgbClr val="434343"/>
                </a:solidFill>
                <a:latin typeface="Calibri"/>
                <a:ea typeface="Calibri"/>
                <a:cs typeface="Calibri"/>
                <a:sym typeface="Calibri"/>
              </a:rPr>
              <a:t>element</a:t>
            </a:r>
            <a:endParaRPr sz="700" b="0" i="0" u="none" strike="noStrike" cap="none">
              <a:solidFill>
                <a:srgbClr val="434343"/>
              </a:solidFill>
              <a:latin typeface="Arial"/>
              <a:ea typeface="Arial"/>
              <a:cs typeface="Arial"/>
              <a:sym typeface="Arial"/>
            </a:endParaRPr>
          </a:p>
        </p:txBody>
      </p:sp>
      <p:sp>
        <p:nvSpPr>
          <p:cNvPr id="272" name="Google Shape;272;p29"/>
          <p:cNvSpPr/>
          <p:nvPr/>
        </p:nvSpPr>
        <p:spPr>
          <a:xfrm>
            <a:off x="10371078" y="5941537"/>
            <a:ext cx="1443300" cy="658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9"/>
          <p:cNvSpPr/>
          <p:nvPr/>
        </p:nvSpPr>
        <p:spPr>
          <a:xfrm>
            <a:off x="597257" y="479503"/>
            <a:ext cx="7227675"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US" sz="5000" b="0" i="0" u="none" strike="noStrike" cap="none">
                <a:solidFill>
                  <a:schemeClr val="dk1"/>
                </a:solidFill>
                <a:latin typeface="Calibri"/>
                <a:ea typeface="Calibri"/>
                <a:cs typeface="Calibri"/>
                <a:sym typeface="Calibri"/>
              </a:rPr>
              <a:t>Block and Inline Elements</a:t>
            </a:r>
            <a:endParaRPr sz="1400" b="0" i="0" u="none" strike="noStrike" cap="none">
              <a:solidFill>
                <a:schemeClr val="dk1"/>
              </a:solidFill>
              <a:latin typeface="Arial"/>
              <a:ea typeface="Arial"/>
              <a:cs typeface="Arial"/>
              <a:sym typeface="Arial"/>
            </a:endParaRPr>
          </a:p>
        </p:txBody>
      </p:sp>
      <p:sp>
        <p:nvSpPr>
          <p:cNvPr id="272" name="Google Shape;272;p29"/>
          <p:cNvSpPr/>
          <p:nvPr/>
        </p:nvSpPr>
        <p:spPr>
          <a:xfrm>
            <a:off x="10371078" y="5941537"/>
            <a:ext cx="1443300" cy="65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aphicFrame>
        <p:nvGraphicFramePr>
          <p:cNvPr id="3" name="Diagram 2">
            <a:extLst>
              <a:ext uri="{FF2B5EF4-FFF2-40B4-BE49-F238E27FC236}">
                <a16:creationId xmlns:a16="http://schemas.microsoft.com/office/drawing/2014/main" id="{B186720D-DEED-4DCC-92E4-1807330C2C5A}"/>
              </a:ext>
            </a:extLst>
          </p:cNvPr>
          <p:cNvGraphicFramePr/>
          <p:nvPr>
            <p:extLst>
              <p:ext uri="{D42A27DB-BD31-4B8C-83A1-F6EECF244321}">
                <p14:modId xmlns:p14="http://schemas.microsoft.com/office/powerpoint/2010/main" val="3514646628"/>
              </p:ext>
            </p:extLst>
          </p:nvPr>
        </p:nvGraphicFramePr>
        <p:xfrm>
          <a:off x="2120590" y="1810466"/>
          <a:ext cx="7950819" cy="39809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6528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p:nvPr/>
        </p:nvSpPr>
        <p:spPr>
          <a:xfrm>
            <a:off x="946508" y="479503"/>
            <a:ext cx="8981264"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US" sz="5000">
                <a:solidFill>
                  <a:schemeClr val="dk1"/>
                </a:solidFill>
                <a:latin typeface="Calibri"/>
                <a:ea typeface="Calibri"/>
                <a:cs typeface="Calibri"/>
                <a:sym typeface="Calibri"/>
              </a:rPr>
              <a:t>Semantic HTML</a:t>
            </a:r>
            <a:endParaRPr sz="1400" b="0" i="0" u="none" strike="noStrike" cap="none">
              <a:solidFill>
                <a:schemeClr val="dk1"/>
              </a:solidFill>
              <a:latin typeface="Arial"/>
              <a:ea typeface="Arial"/>
              <a:cs typeface="Arial"/>
              <a:sym typeface="Arial"/>
            </a:endParaRPr>
          </a:p>
        </p:txBody>
      </p:sp>
      <p:pic>
        <p:nvPicPr>
          <p:cNvPr id="229" name="Google Shape;229;p26" descr="HTML Layout Elements and Techniques"/>
          <p:cNvPicPr preferRelativeResize="0"/>
          <p:nvPr/>
        </p:nvPicPr>
        <p:blipFill rotWithShape="1">
          <a:blip r:embed="rId3">
            <a:alphaModFix/>
          </a:blip>
          <a:srcRect/>
          <a:stretch/>
        </p:blipFill>
        <p:spPr>
          <a:xfrm>
            <a:off x="7900200" y="1811024"/>
            <a:ext cx="3296075" cy="3883025"/>
          </a:xfrm>
          <a:prstGeom prst="rect">
            <a:avLst/>
          </a:prstGeom>
          <a:noFill/>
          <a:ln>
            <a:noFill/>
          </a:ln>
        </p:spPr>
      </p:pic>
      <p:sp>
        <p:nvSpPr>
          <p:cNvPr id="230" name="Google Shape;230;p26"/>
          <p:cNvSpPr txBox="1"/>
          <p:nvPr/>
        </p:nvSpPr>
        <p:spPr>
          <a:xfrm>
            <a:off x="946500" y="1773645"/>
            <a:ext cx="6603000" cy="2879722"/>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a:solidFill>
                  <a:srgbClr val="434343"/>
                </a:solidFill>
                <a:latin typeface="Calibri"/>
                <a:ea typeface="Calibri"/>
                <a:cs typeface="Calibri"/>
                <a:sym typeface="Calibri"/>
              </a:rPr>
              <a:t>Using semantic HTML is recommended because:</a:t>
            </a:r>
            <a:endParaRPr sz="2400">
              <a:solidFill>
                <a:srgbClr val="434343"/>
              </a:solidFill>
              <a:latin typeface="Calibri"/>
              <a:ea typeface="Calibri"/>
              <a:cs typeface="Calibri"/>
              <a:sym typeface="Calibri"/>
            </a:endParaRPr>
          </a:p>
          <a:p>
            <a:pPr marL="457200" marR="0" lvl="0" indent="-381000" algn="l" rtl="0">
              <a:lnSpc>
                <a:spcPct val="120000"/>
              </a:lnSpc>
              <a:spcBef>
                <a:spcPts val="150"/>
              </a:spcBef>
              <a:spcAft>
                <a:spcPts val="0"/>
              </a:spcAft>
              <a:buClr>
                <a:srgbClr val="434343"/>
              </a:buClr>
              <a:buSzPts val="2400"/>
              <a:buFont typeface="Calibri"/>
              <a:buChar char="-"/>
            </a:pPr>
            <a:r>
              <a:rPr lang="en-US" sz="2400">
                <a:solidFill>
                  <a:srgbClr val="434343"/>
                </a:solidFill>
                <a:latin typeface="Calibri"/>
                <a:ea typeface="Calibri"/>
                <a:cs typeface="Calibri"/>
                <a:sym typeface="Calibri"/>
              </a:rPr>
              <a:t>It makes HTML much easier to read for both yourself and any co workers</a:t>
            </a:r>
            <a:endParaRPr sz="2400">
              <a:solidFill>
                <a:srgbClr val="434343"/>
              </a:solidFill>
              <a:latin typeface="Calibri"/>
              <a:ea typeface="Calibri"/>
              <a:cs typeface="Calibri"/>
              <a:sym typeface="Calibri"/>
            </a:endParaRPr>
          </a:p>
          <a:p>
            <a:pPr marL="457200" marR="0" lvl="0" indent="-381000" algn="l" rtl="0">
              <a:lnSpc>
                <a:spcPct val="120000"/>
              </a:lnSpc>
              <a:spcBef>
                <a:spcPts val="150"/>
              </a:spcBef>
              <a:spcAft>
                <a:spcPts val="150"/>
              </a:spcAft>
              <a:buClr>
                <a:srgbClr val="434343"/>
              </a:buClr>
              <a:buSzPts val="2400"/>
              <a:buFont typeface="Calibri"/>
              <a:buChar char="-"/>
            </a:pPr>
            <a:r>
              <a:rPr lang="en-US" sz="2400">
                <a:solidFill>
                  <a:srgbClr val="434343"/>
                </a:solidFill>
                <a:latin typeface="Calibri"/>
                <a:ea typeface="Calibri"/>
                <a:cs typeface="Calibri"/>
                <a:sym typeface="Calibri"/>
              </a:rPr>
              <a:t>Screen readers use it to help users navigate around the page.</a:t>
            </a:r>
          </a:p>
          <a:p>
            <a:pPr marL="457200" marR="0" lvl="0" indent="-381000" algn="l" rtl="0">
              <a:lnSpc>
                <a:spcPct val="120000"/>
              </a:lnSpc>
              <a:spcBef>
                <a:spcPts val="150"/>
              </a:spcBef>
              <a:spcAft>
                <a:spcPts val="150"/>
              </a:spcAft>
              <a:buClr>
                <a:srgbClr val="434343"/>
              </a:buClr>
              <a:buSzPts val="2400"/>
              <a:buFont typeface="Calibri"/>
              <a:buChar char="-"/>
            </a:pPr>
            <a:endParaRPr lang="en-US" sz="2400">
              <a:solidFill>
                <a:srgbClr val="434343"/>
              </a:solidFill>
              <a:latin typeface="Calibri"/>
              <a:ea typeface="Calibri"/>
              <a:cs typeface="Calibri"/>
              <a:sym typeface="Calibri"/>
            </a:endParaRPr>
          </a:p>
        </p:txBody>
      </p:sp>
      <p:sp>
        <p:nvSpPr>
          <p:cNvPr id="231" name="Google Shape;231;p26"/>
          <p:cNvSpPr/>
          <p:nvPr/>
        </p:nvSpPr>
        <p:spPr>
          <a:xfrm>
            <a:off x="10371078" y="5941537"/>
            <a:ext cx="1443300" cy="658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7124F7-C0D2-077E-54D2-31FF4A76C920}"/>
              </a:ext>
            </a:extLst>
          </p:cNvPr>
          <p:cNvSpPr>
            <a:spLocks noGrp="1" noRot="1" noMove="1" noResize="1" noEditPoints="1" noAdjustHandles="1" noChangeArrowheads="1" noChangeShapeType="1"/>
          </p:cNvSpPr>
          <p:nvPr/>
        </p:nvSpPr>
        <p:spPr>
          <a:xfrm>
            <a:off x="0" y="0"/>
            <a:ext cx="12192000" cy="6858000"/>
          </a:xfrm>
          <a:prstGeom prst="rect">
            <a:avLst/>
          </a:prstGeom>
          <a:solidFill>
            <a:srgbClr val="2A2A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Google Shape;280;p30">
            <a:extLst>
              <a:ext uri="{FF2B5EF4-FFF2-40B4-BE49-F238E27FC236}">
                <a16:creationId xmlns:a16="http://schemas.microsoft.com/office/drawing/2014/main" id="{86D9E606-C774-514C-0CA9-9A070CC43236}"/>
              </a:ext>
            </a:extLst>
          </p:cNvPr>
          <p:cNvSpPr txBox="1">
            <a:spLocks/>
          </p:cNvSpPr>
          <p:nvPr/>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solidFill>
              </a:rPr>
              <a:t>Week 1: HTML</a:t>
            </a:r>
          </a:p>
        </p:txBody>
      </p:sp>
      <p:cxnSp>
        <p:nvCxnSpPr>
          <p:cNvPr id="6" name="Google Shape;281;p30">
            <a:extLst>
              <a:ext uri="{FF2B5EF4-FFF2-40B4-BE49-F238E27FC236}">
                <a16:creationId xmlns:a16="http://schemas.microsoft.com/office/drawing/2014/main" id="{B61C9C9B-AAA4-DA9E-DF23-ACA4E8B1192D}"/>
              </a:ext>
            </a:extLst>
          </p:cNvPr>
          <p:cNvCxnSpPr/>
          <p:nvPr/>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
        <p:nvSpPr>
          <p:cNvPr id="7" name="Text Placeholder 4">
            <a:extLst>
              <a:ext uri="{FF2B5EF4-FFF2-40B4-BE49-F238E27FC236}">
                <a16:creationId xmlns:a16="http://schemas.microsoft.com/office/drawing/2014/main" id="{0829DC5D-2DB3-DAEF-505D-62A817F4D678}"/>
              </a:ext>
            </a:extLst>
          </p:cNvPr>
          <p:cNvSpPr txBox="1">
            <a:spLocks/>
          </p:cNvSpPr>
          <p:nvPr/>
        </p:nvSpPr>
        <p:spPr>
          <a:xfrm>
            <a:off x="1892240" y="1798637"/>
            <a:ext cx="8478838" cy="49590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57200" indent="-457200">
              <a:lnSpc>
                <a:spcPct val="130000"/>
              </a:lnSpc>
              <a:buClr>
                <a:srgbClr val="FBFBFB"/>
              </a:buClr>
              <a:buSzPct val="100000"/>
              <a:buFont typeface="+mj-lt"/>
              <a:buAutoNum type="arabicPeriod"/>
            </a:pPr>
            <a:r>
              <a:rPr lang="en-GB" sz="2400">
                <a:solidFill>
                  <a:srgbClr val="FBFBFB"/>
                </a:solidFill>
                <a:latin typeface="Calibri" panose="020F0502020204030204" pitchFamily="34" charset="0"/>
                <a:cs typeface="Calibri" panose="020F0502020204030204" pitchFamily="34" charset="0"/>
              </a:rPr>
              <a:t>Inline Elements</a:t>
            </a:r>
          </a:p>
          <a:p>
            <a:pPr marL="457200" indent="-457200">
              <a:lnSpc>
                <a:spcPct val="130000"/>
              </a:lnSpc>
              <a:buClr>
                <a:srgbClr val="FBFBFB"/>
              </a:buClr>
              <a:buSzPct val="100000"/>
              <a:buFont typeface="+mj-lt"/>
              <a:buAutoNum type="arabicPeriod"/>
            </a:pPr>
            <a:r>
              <a:rPr lang="en-GB" sz="2400">
                <a:solidFill>
                  <a:srgbClr val="FBFBFB"/>
                </a:solidFill>
                <a:latin typeface="Calibri" panose="020F0502020204030204" pitchFamily="34" charset="0"/>
                <a:cs typeface="Calibri" panose="020F0502020204030204" pitchFamily="34" charset="0"/>
              </a:rPr>
              <a:t>Block Elements</a:t>
            </a:r>
          </a:p>
          <a:p>
            <a:pPr marL="457200" indent="-457200">
              <a:lnSpc>
                <a:spcPct val="130000"/>
              </a:lnSpc>
              <a:buClr>
                <a:srgbClr val="FBFBFB"/>
              </a:buClr>
              <a:buSzPct val="100000"/>
              <a:buFont typeface="+mj-lt"/>
              <a:buAutoNum type="arabicPeriod"/>
            </a:pPr>
            <a:r>
              <a:rPr lang="en-GB" sz="2400">
                <a:solidFill>
                  <a:srgbClr val="FBFBFB"/>
                </a:solidFill>
                <a:latin typeface="Calibri" panose="020F0502020204030204" pitchFamily="34" charset="0"/>
                <a:cs typeface="Calibri" panose="020F0502020204030204" pitchFamily="34" charset="0"/>
              </a:rPr>
              <a:t>Divs</a:t>
            </a:r>
          </a:p>
          <a:p>
            <a:pPr marL="457200" indent="-457200">
              <a:lnSpc>
                <a:spcPct val="130000"/>
              </a:lnSpc>
              <a:buClr>
                <a:srgbClr val="FBFBFB"/>
              </a:buClr>
              <a:buSzPct val="100000"/>
              <a:buFont typeface="+mj-lt"/>
              <a:buAutoNum type="arabicPeriod"/>
            </a:pPr>
            <a:r>
              <a:rPr lang="en-GB" sz="2400">
                <a:solidFill>
                  <a:srgbClr val="FBFBFB"/>
                </a:solidFill>
                <a:latin typeface="Calibri" panose="020F0502020204030204" pitchFamily="34" charset="0"/>
                <a:cs typeface="Calibri" panose="020F0502020204030204" pitchFamily="34" charset="0"/>
              </a:rPr>
              <a:t>Spans</a:t>
            </a:r>
          </a:p>
        </p:txBody>
      </p:sp>
      <p:sp>
        <p:nvSpPr>
          <p:cNvPr id="8" name="Title 2">
            <a:extLst>
              <a:ext uri="{FF2B5EF4-FFF2-40B4-BE49-F238E27FC236}">
                <a16:creationId xmlns:a16="http://schemas.microsoft.com/office/drawing/2014/main" id="{EC7B6179-C4E4-AB88-591F-618525533FFB}"/>
              </a:ext>
            </a:extLst>
          </p:cNvPr>
          <p:cNvSpPr txBox="1">
            <a:spLocks/>
          </p:cNvSpPr>
          <p:nvPr/>
        </p:nvSpPr>
        <p:spPr>
          <a:xfrm>
            <a:off x="1892240" y="698643"/>
            <a:ext cx="10515600" cy="914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500" dirty="0">
                <a:solidFill>
                  <a:srgbClr val="FBFBFB"/>
                </a:solidFill>
                <a:latin typeface="Calibri"/>
                <a:cs typeface="Calibri"/>
              </a:rPr>
              <a:t>Live Coding 102: Block and Inline Elements</a:t>
            </a:r>
          </a:p>
        </p:txBody>
      </p:sp>
    </p:spTree>
    <p:extLst>
      <p:ext uri="{BB962C8B-B14F-4D97-AF65-F5344CB8AC3E}">
        <p14:creationId xmlns:p14="http://schemas.microsoft.com/office/powerpoint/2010/main" val="3189744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7124F7-C0D2-077E-54D2-31FF4A76C920}"/>
              </a:ext>
            </a:extLst>
          </p:cNvPr>
          <p:cNvSpPr>
            <a:spLocks noGrp="1" noRot="1" noMove="1" noResize="1" noEditPoints="1" noAdjustHandles="1" noChangeArrowheads="1" noChangeShapeType="1"/>
          </p:cNvSpPr>
          <p:nvPr/>
        </p:nvSpPr>
        <p:spPr>
          <a:xfrm>
            <a:off x="0" y="0"/>
            <a:ext cx="12192000" cy="6858000"/>
          </a:xfrm>
          <a:prstGeom prst="rect">
            <a:avLst/>
          </a:prstGeom>
          <a:solidFill>
            <a:srgbClr val="2A2A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Google Shape;280;p30">
            <a:extLst>
              <a:ext uri="{FF2B5EF4-FFF2-40B4-BE49-F238E27FC236}">
                <a16:creationId xmlns:a16="http://schemas.microsoft.com/office/drawing/2014/main" id="{86D9E606-C774-514C-0CA9-9A070CC43236}"/>
              </a:ext>
            </a:extLst>
          </p:cNvPr>
          <p:cNvSpPr txBox="1">
            <a:spLocks/>
          </p:cNvSpPr>
          <p:nvPr/>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solidFill>
              </a:rPr>
              <a:t>Week 1: HTML</a:t>
            </a:r>
          </a:p>
        </p:txBody>
      </p:sp>
      <p:cxnSp>
        <p:nvCxnSpPr>
          <p:cNvPr id="6" name="Google Shape;281;p30">
            <a:extLst>
              <a:ext uri="{FF2B5EF4-FFF2-40B4-BE49-F238E27FC236}">
                <a16:creationId xmlns:a16="http://schemas.microsoft.com/office/drawing/2014/main" id="{B61C9C9B-AAA4-DA9E-DF23-ACA4E8B1192D}"/>
              </a:ext>
            </a:extLst>
          </p:cNvPr>
          <p:cNvCxnSpPr/>
          <p:nvPr/>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
        <p:nvSpPr>
          <p:cNvPr id="7" name="Text Placeholder 4">
            <a:extLst>
              <a:ext uri="{FF2B5EF4-FFF2-40B4-BE49-F238E27FC236}">
                <a16:creationId xmlns:a16="http://schemas.microsoft.com/office/drawing/2014/main" id="{0829DC5D-2DB3-DAEF-505D-62A817F4D678}"/>
              </a:ext>
            </a:extLst>
          </p:cNvPr>
          <p:cNvSpPr txBox="1">
            <a:spLocks/>
          </p:cNvSpPr>
          <p:nvPr/>
        </p:nvSpPr>
        <p:spPr>
          <a:xfrm>
            <a:off x="1892240" y="1798637"/>
            <a:ext cx="8478838" cy="49590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57200" indent="-457200">
              <a:lnSpc>
                <a:spcPct val="130000"/>
              </a:lnSpc>
              <a:buClr>
                <a:srgbClr val="FBFBFB"/>
              </a:buClr>
              <a:buSzPct val="100000"/>
              <a:buFont typeface="+mj-lt"/>
              <a:buAutoNum type="arabicPeriod"/>
            </a:pPr>
            <a:r>
              <a:rPr lang="en-GB" sz="2400" err="1">
                <a:solidFill>
                  <a:srgbClr val="FBFBFB"/>
                </a:solidFill>
                <a:latin typeface="Calibri"/>
                <a:cs typeface="Calibri"/>
              </a:rPr>
              <a:t>Divs</a:t>
            </a:r>
            <a:r>
              <a:rPr lang="en-GB" sz="2400">
                <a:solidFill>
                  <a:srgbClr val="FBFBFB"/>
                </a:solidFill>
                <a:latin typeface="Calibri"/>
                <a:cs typeface="Calibri"/>
              </a:rPr>
              <a:t> and spans to semantic HTML</a:t>
            </a:r>
          </a:p>
          <a:p>
            <a:pPr marL="457200" indent="-457200">
              <a:lnSpc>
                <a:spcPct val="130000"/>
              </a:lnSpc>
              <a:buClr>
                <a:srgbClr val="FBFBFB"/>
              </a:buClr>
              <a:buSzPct val="100000"/>
              <a:buFont typeface="+mj-lt"/>
              <a:buAutoNum type="arabicPeriod"/>
            </a:pPr>
            <a:r>
              <a:rPr lang="en-GB" sz="2400">
                <a:solidFill>
                  <a:srgbClr val="FBFBFB"/>
                </a:solidFill>
                <a:latin typeface="Calibri" panose="020F0502020204030204" pitchFamily="34" charset="0"/>
                <a:cs typeface="Calibri" panose="020F0502020204030204" pitchFamily="34" charset="0"/>
              </a:rPr>
              <a:t>Why use semantic HTML?</a:t>
            </a:r>
          </a:p>
        </p:txBody>
      </p:sp>
      <p:sp>
        <p:nvSpPr>
          <p:cNvPr id="8" name="Title 2">
            <a:extLst>
              <a:ext uri="{FF2B5EF4-FFF2-40B4-BE49-F238E27FC236}">
                <a16:creationId xmlns:a16="http://schemas.microsoft.com/office/drawing/2014/main" id="{EC7B6179-C4E4-AB88-591F-618525533FFB}"/>
              </a:ext>
            </a:extLst>
          </p:cNvPr>
          <p:cNvSpPr txBox="1">
            <a:spLocks/>
          </p:cNvSpPr>
          <p:nvPr/>
        </p:nvSpPr>
        <p:spPr>
          <a:xfrm>
            <a:off x="1892240" y="698643"/>
            <a:ext cx="10515600" cy="914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500" dirty="0">
                <a:solidFill>
                  <a:srgbClr val="FBFBFB"/>
                </a:solidFill>
                <a:latin typeface="Calibri"/>
                <a:cs typeface="Calibri"/>
              </a:rPr>
              <a:t>Live Coding 103: Semantic HTML</a:t>
            </a:r>
          </a:p>
        </p:txBody>
      </p:sp>
    </p:spTree>
    <p:extLst>
      <p:ext uri="{BB962C8B-B14F-4D97-AF65-F5344CB8AC3E}">
        <p14:creationId xmlns:p14="http://schemas.microsoft.com/office/powerpoint/2010/main" val="49431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7124F7-C0D2-077E-54D2-31FF4A76C920}"/>
              </a:ext>
            </a:extLst>
          </p:cNvPr>
          <p:cNvSpPr>
            <a:spLocks noGrp="1" noRot="1" noMove="1" noResize="1" noEditPoints="1" noAdjustHandles="1" noChangeArrowheads="1" noChangeShapeType="1"/>
          </p:cNvSpPr>
          <p:nvPr/>
        </p:nvSpPr>
        <p:spPr>
          <a:xfrm>
            <a:off x="0" y="0"/>
            <a:ext cx="12192000" cy="6858000"/>
          </a:xfrm>
          <a:prstGeom prst="rect">
            <a:avLst/>
          </a:prstGeom>
          <a:solidFill>
            <a:srgbClr val="2A2A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Google Shape;280;p30">
            <a:extLst>
              <a:ext uri="{FF2B5EF4-FFF2-40B4-BE49-F238E27FC236}">
                <a16:creationId xmlns:a16="http://schemas.microsoft.com/office/drawing/2014/main" id="{86D9E606-C774-514C-0CA9-9A070CC43236}"/>
              </a:ext>
            </a:extLst>
          </p:cNvPr>
          <p:cNvSpPr txBox="1">
            <a:spLocks/>
          </p:cNvSpPr>
          <p:nvPr/>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solidFill>
              </a:rPr>
              <a:t>Week 1: HTML</a:t>
            </a:r>
          </a:p>
        </p:txBody>
      </p:sp>
      <p:cxnSp>
        <p:nvCxnSpPr>
          <p:cNvPr id="6" name="Google Shape;281;p30">
            <a:extLst>
              <a:ext uri="{FF2B5EF4-FFF2-40B4-BE49-F238E27FC236}">
                <a16:creationId xmlns:a16="http://schemas.microsoft.com/office/drawing/2014/main" id="{B61C9C9B-AAA4-DA9E-DF23-ACA4E8B1192D}"/>
              </a:ext>
            </a:extLst>
          </p:cNvPr>
          <p:cNvCxnSpPr/>
          <p:nvPr/>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
        <p:nvSpPr>
          <p:cNvPr id="7" name="Text Placeholder 4">
            <a:extLst>
              <a:ext uri="{FF2B5EF4-FFF2-40B4-BE49-F238E27FC236}">
                <a16:creationId xmlns:a16="http://schemas.microsoft.com/office/drawing/2014/main" id="{0829DC5D-2DB3-DAEF-505D-62A817F4D678}"/>
              </a:ext>
            </a:extLst>
          </p:cNvPr>
          <p:cNvSpPr txBox="1">
            <a:spLocks/>
          </p:cNvSpPr>
          <p:nvPr/>
        </p:nvSpPr>
        <p:spPr>
          <a:xfrm>
            <a:off x="1892240" y="1798637"/>
            <a:ext cx="8478838" cy="49590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HTML Forms</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Text input</a:t>
            </a:r>
          </a:p>
          <a:p>
            <a:pPr marL="457200" indent="-457200">
              <a:lnSpc>
                <a:spcPct val="130000"/>
              </a:lnSpc>
              <a:buClr>
                <a:srgbClr val="FBFBFB"/>
              </a:buClr>
              <a:buSzPct val="100000"/>
              <a:buFont typeface="+mj-lt"/>
              <a:buAutoNum type="arabicPeriod"/>
            </a:pPr>
            <a:r>
              <a:rPr lang="en-GB" sz="2000">
                <a:solidFill>
                  <a:srgbClr val="FBFBFB"/>
                </a:solidFill>
                <a:latin typeface="Calibri"/>
                <a:cs typeface="Calibri"/>
              </a:rPr>
              <a:t>Input Attributes: type, id, name, value, max length, required</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Label (remember to connect ‘for’ and ‘id’)</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Other types of inputs: number, password, email</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Go to </a:t>
            </a:r>
            <a:r>
              <a:rPr lang="en-GB" sz="200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MDN for a list of inputs</a:t>
            </a:r>
            <a:endParaRPr lang="en-GB" sz="2000">
              <a:solidFill>
                <a:schemeClr val="bg1"/>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Placeholders</a:t>
            </a:r>
          </a:p>
          <a:p>
            <a:pPr marL="457200" indent="-457200">
              <a:lnSpc>
                <a:spcPct val="130000"/>
              </a:lnSpc>
              <a:buClr>
                <a:srgbClr val="FBFBFB"/>
              </a:buClr>
              <a:buSzPct val="100000"/>
              <a:buFont typeface="+mj-lt"/>
              <a:buAutoNum type="arabicPeriod"/>
            </a:pPr>
            <a:r>
              <a:rPr lang="en-GB" sz="2000">
                <a:solidFill>
                  <a:srgbClr val="FBFBFB"/>
                </a:solidFill>
                <a:latin typeface="Calibri"/>
                <a:cs typeface="Calibri"/>
              </a:rPr>
              <a:t>Form Attributes: action, method: get/ post</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Submit/ button tag</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Input (checkbox, radio) -  How to group together</a:t>
            </a:r>
          </a:p>
          <a:p>
            <a:pPr marL="457200" indent="-457200">
              <a:lnSpc>
                <a:spcPct val="130000"/>
              </a:lnSpc>
              <a:buClr>
                <a:srgbClr val="FBFBFB"/>
              </a:buClr>
              <a:buSzPct val="100000"/>
              <a:buFont typeface="+mj-lt"/>
              <a:buAutoNum type="arabicPeriod"/>
            </a:pPr>
            <a:r>
              <a:rPr lang="en-GB" sz="2000">
                <a:solidFill>
                  <a:srgbClr val="FBFBFB"/>
                </a:solidFill>
                <a:latin typeface="Calibri" panose="020F0502020204030204" pitchFamily="34" charset="0"/>
                <a:cs typeface="Calibri" panose="020F0502020204030204" pitchFamily="34" charset="0"/>
              </a:rPr>
              <a:t>Dropdown (select &amp; option)</a:t>
            </a:r>
          </a:p>
          <a:p>
            <a:pPr marL="457200" indent="-457200">
              <a:lnSpc>
                <a:spcPct val="130000"/>
              </a:lnSpc>
              <a:buClr>
                <a:srgbClr val="FBFBFB"/>
              </a:buClr>
              <a:buSzPct val="100000"/>
              <a:buFont typeface="+mj-lt"/>
              <a:buAutoNum type="arabicPeriod"/>
            </a:pPr>
            <a:endParaRPr lang="en-GB" sz="2000">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Font typeface="+mj-lt"/>
              <a:buAutoNum type="arabicPeriod"/>
            </a:pPr>
            <a:endParaRPr lang="en-GB" sz="2000">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Font typeface="+mj-lt"/>
              <a:buAutoNum type="arabicPeriod"/>
            </a:pPr>
            <a:endParaRPr lang="en-GB" sz="2000">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Font typeface="+mj-lt"/>
              <a:buAutoNum type="arabicPeriod"/>
            </a:pPr>
            <a:endParaRPr lang="en-GB" sz="2000">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Font typeface="+mj-lt"/>
              <a:buAutoNum type="arabicPeriod"/>
            </a:pPr>
            <a:endParaRPr lang="en-GB" sz="2000">
              <a:solidFill>
                <a:srgbClr val="FBFBFB"/>
              </a:solidFill>
              <a:latin typeface="Calibri" panose="020F0502020204030204" pitchFamily="34" charset="0"/>
              <a:cs typeface="Calibri" panose="020F0502020204030204" pitchFamily="34" charset="0"/>
            </a:endParaRPr>
          </a:p>
        </p:txBody>
      </p:sp>
      <p:sp>
        <p:nvSpPr>
          <p:cNvPr id="8" name="Title 2">
            <a:extLst>
              <a:ext uri="{FF2B5EF4-FFF2-40B4-BE49-F238E27FC236}">
                <a16:creationId xmlns:a16="http://schemas.microsoft.com/office/drawing/2014/main" id="{EC7B6179-C4E4-AB88-591F-618525533FFB}"/>
              </a:ext>
            </a:extLst>
          </p:cNvPr>
          <p:cNvSpPr txBox="1">
            <a:spLocks/>
          </p:cNvSpPr>
          <p:nvPr/>
        </p:nvSpPr>
        <p:spPr>
          <a:xfrm>
            <a:off x="1892240" y="698643"/>
            <a:ext cx="10515600" cy="914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500">
                <a:solidFill>
                  <a:srgbClr val="FBFBFB"/>
                </a:solidFill>
                <a:latin typeface="Calibri"/>
                <a:cs typeface="Calibri"/>
              </a:rPr>
              <a:t>Live Coding 104: HTML Forms</a:t>
            </a:r>
          </a:p>
        </p:txBody>
      </p:sp>
    </p:spTree>
    <p:extLst>
      <p:ext uri="{BB962C8B-B14F-4D97-AF65-F5344CB8AC3E}">
        <p14:creationId xmlns:p14="http://schemas.microsoft.com/office/powerpoint/2010/main" val="634562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2" name="Google Shape;112;g109a227e365_0_51"/>
          <p:cNvSpPr/>
          <p:nvPr/>
        </p:nvSpPr>
        <p:spPr>
          <a:xfrm>
            <a:off x="7935425" y="-25"/>
            <a:ext cx="4352100" cy="6858000"/>
          </a:xfrm>
          <a:prstGeom prst="rect">
            <a:avLst/>
          </a:prstGeom>
          <a:solidFill>
            <a:srgbClr val="5701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94;p32">
            <a:extLst>
              <a:ext uri="{FF2B5EF4-FFF2-40B4-BE49-F238E27FC236}">
                <a16:creationId xmlns:a16="http://schemas.microsoft.com/office/drawing/2014/main" id="{FF5F923C-9B02-4B1C-BDE0-2A32DA67BBBF}"/>
              </a:ext>
            </a:extLst>
          </p:cNvPr>
          <p:cNvSpPr/>
          <p:nvPr/>
        </p:nvSpPr>
        <p:spPr>
          <a:xfrm>
            <a:off x="699463" y="339629"/>
            <a:ext cx="11948400" cy="861900"/>
          </a:xfrm>
          <a:prstGeom prst="rect">
            <a:avLst/>
          </a:prstGeom>
          <a:noFill/>
          <a:ln>
            <a:noFill/>
          </a:ln>
        </p:spPr>
        <p:txBody>
          <a:bodyPr spcFirstLastPara="1" wrap="square" lIns="91425" tIns="45700" rIns="91425" bIns="45700" anchor="t" anchorCtr="0">
            <a:spAutoFit/>
          </a:bodyPr>
          <a:lstStyle/>
          <a:p>
            <a:pPr>
              <a:buSzPts val="5000"/>
            </a:pPr>
            <a:r>
              <a:rPr lang="en-US" sz="5000">
                <a:solidFill>
                  <a:schemeClr val="dk1"/>
                </a:solidFill>
                <a:latin typeface="Calibri"/>
                <a:cs typeface="Calibri"/>
              </a:rPr>
              <a:t>2:Create a form</a:t>
            </a:r>
            <a:endParaRPr lang="en-US" sz="5000" i="0" u="none" strike="noStrike" cap="none">
              <a:solidFill>
                <a:schemeClr val="dk1"/>
              </a:solidFill>
              <a:latin typeface="Calibri"/>
              <a:cs typeface="Calibri"/>
            </a:endParaRPr>
          </a:p>
        </p:txBody>
      </p:sp>
      <p:sp>
        <p:nvSpPr>
          <p:cNvPr id="3" name="Google Shape;295;p32">
            <a:extLst>
              <a:ext uri="{FF2B5EF4-FFF2-40B4-BE49-F238E27FC236}">
                <a16:creationId xmlns:a16="http://schemas.microsoft.com/office/drawing/2014/main" id="{2B608254-5F83-4FDB-A59C-86D82056C77E}"/>
              </a:ext>
            </a:extLst>
          </p:cNvPr>
          <p:cNvSpPr/>
          <p:nvPr/>
        </p:nvSpPr>
        <p:spPr>
          <a:xfrm>
            <a:off x="703654" y="1372789"/>
            <a:ext cx="7043070" cy="4590447"/>
          </a:xfrm>
          <a:prstGeom prst="rect">
            <a:avLst/>
          </a:prstGeom>
          <a:noFill/>
          <a:ln>
            <a:noFill/>
          </a:ln>
        </p:spPr>
        <p:txBody>
          <a:bodyPr spcFirstLastPara="1" wrap="square" lIns="91425" tIns="45700" rIns="91425" bIns="45700" anchor="t" anchorCtr="0">
            <a:spAutoFit/>
          </a:bodyPr>
          <a:lstStyle/>
          <a:p>
            <a:pPr>
              <a:lnSpc>
                <a:spcPct val="115000"/>
              </a:lnSpc>
              <a:buSzPts val="2000"/>
            </a:pPr>
            <a:r>
              <a:rPr lang="en-US" sz="2200">
                <a:solidFill>
                  <a:schemeClr val="dk1"/>
                </a:solidFill>
                <a:latin typeface="Calibri"/>
                <a:cs typeface="Calibri"/>
              </a:rPr>
              <a:t> </a:t>
            </a:r>
            <a:r>
              <a:rPr lang="en-US" sz="2200" b="1">
                <a:solidFill>
                  <a:schemeClr val="dk1"/>
                </a:solidFill>
                <a:latin typeface="Calibri"/>
                <a:cs typeface="Calibri"/>
              </a:rPr>
              <a:t>Instructions</a:t>
            </a:r>
            <a:endParaRPr lang="en-US" b="1">
              <a:solidFill>
                <a:schemeClr val="dk1"/>
              </a:solidFill>
            </a:endParaRPr>
          </a:p>
          <a:p>
            <a:pPr marL="342900" indent="-342900">
              <a:lnSpc>
                <a:spcPct val="114999"/>
              </a:lnSpc>
              <a:buSzPts val="2000"/>
              <a:buChar char="•"/>
            </a:pPr>
            <a:r>
              <a:rPr lang="en-US" sz="2200">
                <a:solidFill>
                  <a:schemeClr val="dk1"/>
                </a:solidFill>
                <a:latin typeface="Calibri"/>
                <a:cs typeface="Calibri"/>
              </a:rPr>
              <a:t>The form action should be blank: action=""</a:t>
            </a:r>
            <a:endParaRPr lang="en-US">
              <a:solidFill>
                <a:schemeClr val="dk1"/>
              </a:solidFill>
            </a:endParaRPr>
          </a:p>
          <a:p>
            <a:pPr marL="342900" indent="-342900">
              <a:lnSpc>
                <a:spcPct val="114999"/>
              </a:lnSpc>
              <a:buSzPts val="2000"/>
              <a:buChar char="•"/>
            </a:pPr>
            <a:r>
              <a:rPr lang="en-US" sz="2200">
                <a:solidFill>
                  <a:schemeClr val="dk1"/>
                </a:solidFill>
                <a:latin typeface="Calibri"/>
                <a:cs typeface="Calibri"/>
              </a:rPr>
              <a:t> All input boxes should be "required"</a:t>
            </a:r>
            <a:endParaRPr lang="en-US" sz="2200" i="0" u="none" strike="noStrike" cap="none">
              <a:solidFill>
                <a:schemeClr val="dk1"/>
              </a:solidFill>
              <a:latin typeface="Calibri"/>
              <a:cs typeface="Calibri"/>
            </a:endParaRPr>
          </a:p>
          <a:p>
            <a:pPr marL="342900" indent="-342900">
              <a:lnSpc>
                <a:spcPct val="114999"/>
              </a:lnSpc>
              <a:buSzPts val="2000"/>
              <a:buChar char="•"/>
            </a:pPr>
            <a:r>
              <a:rPr lang="en-US" sz="2200">
                <a:solidFill>
                  <a:schemeClr val="dk1"/>
                </a:solidFill>
                <a:latin typeface="Calibri"/>
                <a:cs typeface="Calibri"/>
              </a:rPr>
              <a:t> The email input should be of type "email"</a:t>
            </a:r>
          </a:p>
          <a:p>
            <a:pPr marL="342900" indent="-342900">
              <a:lnSpc>
                <a:spcPct val="114999"/>
              </a:lnSpc>
              <a:buSzPts val="2000"/>
              <a:buChar char="•"/>
            </a:pPr>
            <a:r>
              <a:rPr lang="en-US" sz="2200">
                <a:solidFill>
                  <a:schemeClr val="dk1"/>
                </a:solidFill>
                <a:latin typeface="Calibri"/>
                <a:cs typeface="Calibri"/>
              </a:rPr>
              <a:t> Give every input a label with a "for" attribute that matches the input's id.</a:t>
            </a:r>
          </a:p>
          <a:p>
            <a:pPr marL="342900" indent="-342900">
              <a:lnSpc>
                <a:spcPct val="114999"/>
              </a:lnSpc>
              <a:buSzPts val="2000"/>
              <a:buChar char="•"/>
            </a:pPr>
            <a:r>
              <a:rPr lang="en-US" sz="2200">
                <a:solidFill>
                  <a:schemeClr val="dk1"/>
                </a:solidFill>
                <a:latin typeface="Calibri"/>
                <a:cs typeface="Calibri"/>
              </a:rPr>
              <a:t> Give every input an id, value and name attribute.</a:t>
            </a:r>
          </a:p>
          <a:p>
            <a:pPr>
              <a:lnSpc>
                <a:spcPct val="114999"/>
              </a:lnSpc>
              <a:buSzPts val="2000"/>
            </a:pPr>
            <a:endParaRPr lang="en-US" sz="2200">
              <a:solidFill>
                <a:schemeClr val="dk1"/>
              </a:solidFill>
              <a:latin typeface="Calibri"/>
              <a:cs typeface="Calibri"/>
            </a:endParaRPr>
          </a:p>
          <a:p>
            <a:pPr>
              <a:lnSpc>
                <a:spcPct val="114999"/>
              </a:lnSpc>
              <a:buSzPts val="2000"/>
            </a:pPr>
            <a:r>
              <a:rPr lang="en-US" sz="2200" b="1">
                <a:solidFill>
                  <a:schemeClr val="dk1"/>
                </a:solidFill>
                <a:latin typeface="Calibri"/>
                <a:cs typeface="Calibri"/>
              </a:rPr>
              <a:t>Extras</a:t>
            </a:r>
          </a:p>
          <a:p>
            <a:pPr marL="342900" indent="-342900">
              <a:lnSpc>
                <a:spcPct val="114999"/>
              </a:lnSpc>
              <a:buSzPts val="2000"/>
              <a:buChar char="•"/>
            </a:pPr>
            <a:r>
              <a:rPr lang="en-US" sz="2200">
                <a:solidFill>
                  <a:schemeClr val="dk1"/>
                </a:solidFill>
                <a:latin typeface="Calibri"/>
                <a:cs typeface="Calibri"/>
              </a:rPr>
              <a:t>Add a "Where did you find us" section with radio buttons</a:t>
            </a:r>
            <a:endParaRPr lang="en-US" sz="2200" b="1">
              <a:solidFill>
                <a:schemeClr val="dk1"/>
              </a:solidFill>
              <a:latin typeface="Calibri"/>
              <a:cs typeface="Calibri"/>
            </a:endParaRPr>
          </a:p>
          <a:p>
            <a:pPr marL="342900" indent="-342900">
              <a:lnSpc>
                <a:spcPct val="114999"/>
              </a:lnSpc>
              <a:buSzPts val="2000"/>
              <a:buChar char="•"/>
            </a:pPr>
            <a:r>
              <a:rPr lang="en-US" sz="2200">
                <a:solidFill>
                  <a:schemeClr val="dk1"/>
                </a:solidFill>
                <a:latin typeface="Calibri"/>
                <a:cs typeface="Calibri"/>
              </a:rPr>
              <a:t>Add a section with check boxes and a select box</a:t>
            </a:r>
          </a:p>
          <a:p>
            <a:pPr algn="ctr">
              <a:buSzPts val="1400"/>
            </a:pPr>
            <a:endParaRPr lang="en-US">
              <a:solidFill>
                <a:schemeClr val="dk1"/>
              </a:solidFill>
            </a:endParaRPr>
          </a:p>
        </p:txBody>
      </p:sp>
      <p:pic>
        <p:nvPicPr>
          <p:cNvPr id="5" name="Picture 6" descr="Graphical user interface, application&#10;&#10;Description automatically generated">
            <a:extLst>
              <a:ext uri="{FF2B5EF4-FFF2-40B4-BE49-F238E27FC236}">
                <a16:creationId xmlns:a16="http://schemas.microsoft.com/office/drawing/2014/main" id="{2EF1DDBF-D7A3-48EA-91DF-A7A0A937740F}"/>
              </a:ext>
            </a:extLst>
          </p:cNvPr>
          <p:cNvPicPr>
            <a:picLocks noChangeAspect="1"/>
          </p:cNvPicPr>
          <p:nvPr/>
        </p:nvPicPr>
        <p:blipFill>
          <a:blip r:embed="rId3"/>
          <a:stretch>
            <a:fillRect/>
          </a:stretch>
        </p:blipFill>
        <p:spPr>
          <a:xfrm>
            <a:off x="8632916" y="1101211"/>
            <a:ext cx="3110896" cy="5133439"/>
          </a:xfrm>
          <a:prstGeom prst="rect">
            <a:avLst/>
          </a:prstGeom>
        </p:spPr>
      </p:pic>
    </p:spTree>
    <p:extLst>
      <p:ext uri="{BB962C8B-B14F-4D97-AF65-F5344CB8AC3E}">
        <p14:creationId xmlns:p14="http://schemas.microsoft.com/office/powerpoint/2010/main" val="2513632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7124F7-C0D2-077E-54D2-31FF4A76C920}"/>
              </a:ext>
            </a:extLst>
          </p:cNvPr>
          <p:cNvSpPr>
            <a:spLocks noGrp="1" noRot="1" noMove="1" noResize="1" noEditPoints="1" noAdjustHandles="1" noChangeArrowheads="1" noChangeShapeType="1"/>
          </p:cNvSpPr>
          <p:nvPr/>
        </p:nvSpPr>
        <p:spPr>
          <a:xfrm>
            <a:off x="0" y="0"/>
            <a:ext cx="12192000" cy="6858000"/>
          </a:xfrm>
          <a:prstGeom prst="rect">
            <a:avLst/>
          </a:prstGeom>
          <a:solidFill>
            <a:srgbClr val="2A2A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Google Shape;280;p30">
            <a:extLst>
              <a:ext uri="{FF2B5EF4-FFF2-40B4-BE49-F238E27FC236}">
                <a16:creationId xmlns:a16="http://schemas.microsoft.com/office/drawing/2014/main" id="{86D9E606-C774-514C-0CA9-9A070CC43236}"/>
              </a:ext>
            </a:extLst>
          </p:cNvPr>
          <p:cNvSpPr txBox="1">
            <a:spLocks/>
          </p:cNvSpPr>
          <p:nvPr/>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solidFill>
              </a:rPr>
              <a:t>Week 1: HTML</a:t>
            </a:r>
          </a:p>
        </p:txBody>
      </p:sp>
      <p:cxnSp>
        <p:nvCxnSpPr>
          <p:cNvPr id="6" name="Google Shape;281;p30">
            <a:extLst>
              <a:ext uri="{FF2B5EF4-FFF2-40B4-BE49-F238E27FC236}">
                <a16:creationId xmlns:a16="http://schemas.microsoft.com/office/drawing/2014/main" id="{B61C9C9B-AAA4-DA9E-DF23-ACA4E8B1192D}"/>
              </a:ext>
            </a:extLst>
          </p:cNvPr>
          <p:cNvCxnSpPr/>
          <p:nvPr/>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
        <p:nvSpPr>
          <p:cNvPr id="7" name="Text Placeholder 4">
            <a:extLst>
              <a:ext uri="{FF2B5EF4-FFF2-40B4-BE49-F238E27FC236}">
                <a16:creationId xmlns:a16="http://schemas.microsoft.com/office/drawing/2014/main" id="{0829DC5D-2DB3-DAEF-505D-62A817F4D678}"/>
              </a:ext>
            </a:extLst>
          </p:cNvPr>
          <p:cNvSpPr txBox="1">
            <a:spLocks/>
          </p:cNvSpPr>
          <p:nvPr/>
        </p:nvSpPr>
        <p:spPr>
          <a:xfrm>
            <a:off x="1892240" y="1798637"/>
            <a:ext cx="8478838" cy="49590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57200" indent="-457200">
              <a:lnSpc>
                <a:spcPct val="130000"/>
              </a:lnSpc>
              <a:buClr>
                <a:srgbClr val="FBFBFB"/>
              </a:buClr>
              <a:buSzPct val="100000"/>
              <a:buFont typeface="+mj-lt"/>
              <a:buAutoNum type="arabicPeriod"/>
            </a:pPr>
            <a:r>
              <a:rPr lang="en-GB" sz="2000" dirty="0">
                <a:solidFill>
                  <a:srgbClr val="FBFBFB"/>
                </a:solidFill>
                <a:latin typeface="Calibri"/>
                <a:cs typeface="Calibri"/>
              </a:rPr>
              <a:t>HTML Tables</a:t>
            </a:r>
            <a:endParaRPr lang="en-US" dirty="0">
              <a:latin typeface="Calibri"/>
              <a:cs typeface="Calibri"/>
            </a:endParaRPr>
          </a:p>
          <a:p>
            <a:pPr marL="457200" indent="-457200">
              <a:lnSpc>
                <a:spcPct val="130000"/>
              </a:lnSpc>
              <a:buClr>
                <a:srgbClr val="FBFBFB"/>
              </a:buClr>
              <a:buSzPct val="100000"/>
              <a:buAutoNum type="arabicPeriod"/>
            </a:pPr>
            <a:r>
              <a:rPr lang="en-GB" sz="2000" dirty="0" err="1">
                <a:solidFill>
                  <a:srgbClr val="FBFBFB"/>
                </a:solidFill>
                <a:latin typeface="Calibri"/>
                <a:cs typeface="Calibri"/>
              </a:rPr>
              <a:t>Tr,th</a:t>
            </a:r>
            <a:endParaRPr lang="en-GB" sz="2000" dirty="0">
              <a:solidFill>
                <a:srgbClr val="FBFBFB"/>
              </a:solidFill>
              <a:latin typeface="Calibri"/>
              <a:cs typeface="Calibri"/>
            </a:endParaRPr>
          </a:p>
          <a:p>
            <a:pPr marL="457200" indent="-457200">
              <a:lnSpc>
                <a:spcPct val="130000"/>
              </a:lnSpc>
              <a:buClr>
                <a:srgbClr val="FBFBFB"/>
              </a:buClr>
              <a:buSzPct val="100000"/>
              <a:buAutoNum type="arabicPeriod"/>
            </a:pPr>
            <a:r>
              <a:rPr lang="en-GB" sz="2000" dirty="0">
                <a:solidFill>
                  <a:srgbClr val="FBFBFB"/>
                </a:solidFill>
                <a:latin typeface="Calibri"/>
                <a:cs typeface="Calibri"/>
              </a:rPr>
              <a:t>Thead, </a:t>
            </a:r>
            <a:r>
              <a:rPr lang="en-GB" sz="2000" dirty="0" err="1">
                <a:solidFill>
                  <a:srgbClr val="FBFBFB"/>
                </a:solidFill>
                <a:latin typeface="Calibri"/>
                <a:cs typeface="Calibri"/>
              </a:rPr>
              <a:t>tbody</a:t>
            </a:r>
            <a:r>
              <a:rPr lang="en-GB" sz="2000" dirty="0">
                <a:solidFill>
                  <a:srgbClr val="FBFBFB"/>
                </a:solidFill>
                <a:latin typeface="Calibri"/>
                <a:cs typeface="Calibri"/>
              </a:rPr>
              <a:t>, </a:t>
            </a:r>
            <a:r>
              <a:rPr lang="en-GB" sz="2000" dirty="0" err="1">
                <a:solidFill>
                  <a:srgbClr val="FBFBFB"/>
                </a:solidFill>
                <a:latin typeface="Calibri"/>
                <a:cs typeface="Calibri"/>
              </a:rPr>
              <a:t>tfoot</a:t>
            </a:r>
            <a:endParaRPr lang="en-GB" sz="2000" dirty="0" err="1">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AutoNum type="arabicPeriod"/>
            </a:pPr>
            <a:r>
              <a:rPr lang="en-GB" sz="2000" dirty="0" err="1">
                <a:solidFill>
                  <a:srgbClr val="FBFBFB"/>
                </a:solidFill>
                <a:latin typeface="Calibri"/>
                <a:cs typeface="Calibri"/>
              </a:rPr>
              <a:t>colgroup</a:t>
            </a:r>
          </a:p>
          <a:p>
            <a:pPr marL="457200" indent="-457200">
              <a:lnSpc>
                <a:spcPct val="130000"/>
              </a:lnSpc>
              <a:buClr>
                <a:srgbClr val="FBFBFB"/>
              </a:buClr>
              <a:buSzPct val="100000"/>
              <a:buFont typeface="+mj-lt"/>
              <a:buAutoNum type="arabicPeriod"/>
            </a:pPr>
            <a:endParaRPr lang="en-GB" sz="2000">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Font typeface="+mj-lt"/>
              <a:buAutoNum type="arabicPeriod"/>
            </a:pPr>
            <a:endParaRPr lang="en-GB" sz="2000">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Font typeface="+mj-lt"/>
              <a:buAutoNum type="arabicPeriod"/>
            </a:pPr>
            <a:endParaRPr lang="en-GB" sz="2000">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Font typeface="+mj-lt"/>
              <a:buAutoNum type="arabicPeriod"/>
            </a:pPr>
            <a:endParaRPr lang="en-GB" sz="2000">
              <a:solidFill>
                <a:srgbClr val="FBFBFB"/>
              </a:solidFill>
              <a:latin typeface="Calibri" panose="020F0502020204030204" pitchFamily="34" charset="0"/>
              <a:cs typeface="Calibri" panose="020F0502020204030204" pitchFamily="34" charset="0"/>
            </a:endParaRPr>
          </a:p>
          <a:p>
            <a:pPr marL="457200" indent="-457200">
              <a:lnSpc>
                <a:spcPct val="130000"/>
              </a:lnSpc>
              <a:buClr>
                <a:srgbClr val="FBFBFB"/>
              </a:buClr>
              <a:buSzPct val="100000"/>
              <a:buFont typeface="+mj-lt"/>
              <a:buAutoNum type="arabicPeriod"/>
            </a:pPr>
            <a:endParaRPr lang="en-GB" sz="2000">
              <a:solidFill>
                <a:srgbClr val="FBFBFB"/>
              </a:solidFill>
              <a:latin typeface="Calibri" panose="020F0502020204030204" pitchFamily="34" charset="0"/>
              <a:cs typeface="Calibri" panose="020F0502020204030204" pitchFamily="34" charset="0"/>
            </a:endParaRPr>
          </a:p>
        </p:txBody>
      </p:sp>
      <p:sp>
        <p:nvSpPr>
          <p:cNvPr id="8" name="Title 2">
            <a:extLst>
              <a:ext uri="{FF2B5EF4-FFF2-40B4-BE49-F238E27FC236}">
                <a16:creationId xmlns:a16="http://schemas.microsoft.com/office/drawing/2014/main" id="{EC7B6179-C4E4-AB88-591F-618525533FFB}"/>
              </a:ext>
            </a:extLst>
          </p:cNvPr>
          <p:cNvSpPr txBox="1">
            <a:spLocks/>
          </p:cNvSpPr>
          <p:nvPr/>
        </p:nvSpPr>
        <p:spPr>
          <a:xfrm>
            <a:off x="1892240" y="698643"/>
            <a:ext cx="10515600" cy="914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500" dirty="0">
                <a:solidFill>
                  <a:srgbClr val="FBFBFB"/>
                </a:solidFill>
                <a:latin typeface="Calibri"/>
                <a:cs typeface="Calibri"/>
              </a:rPr>
              <a:t>Live Coding 105: Tables</a:t>
            </a:r>
          </a:p>
        </p:txBody>
      </p:sp>
    </p:spTree>
    <p:extLst>
      <p:ext uri="{BB962C8B-B14F-4D97-AF65-F5344CB8AC3E}">
        <p14:creationId xmlns:p14="http://schemas.microsoft.com/office/powerpoint/2010/main" val="1208283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59"/>
        <p:cNvGrpSpPr/>
        <p:nvPr/>
      </p:nvGrpSpPr>
      <p:grpSpPr>
        <a:xfrm>
          <a:off x="0" y="0"/>
          <a:ext cx="0" cy="0"/>
          <a:chOff x="0" y="0"/>
          <a:chExt cx="0" cy="0"/>
        </a:xfrm>
      </p:grpSpPr>
      <p:sp>
        <p:nvSpPr>
          <p:cNvPr id="60" name="Google Shape;60;g1097394a84e_0_126"/>
          <p:cNvSpPr txBox="1">
            <a:spLocks noGrp="1"/>
          </p:cNvSpPr>
          <p:nvPr>
            <p:ph type="title"/>
          </p:nvPr>
        </p:nvSpPr>
        <p:spPr>
          <a:xfrm>
            <a:off x="1938737" y="643125"/>
            <a:ext cx="7497600" cy="14223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SzPts val="1400"/>
              <a:buNone/>
            </a:pPr>
            <a:r>
              <a:rPr lang="en-US">
                <a:solidFill>
                  <a:schemeClr val="lt1"/>
                </a:solidFill>
                <a:latin typeface="Inter SemiBold"/>
                <a:ea typeface="Inter SemiBold"/>
                <a:cs typeface="Inter SemiBold"/>
                <a:sym typeface="Inter SemiBold"/>
              </a:rPr>
              <a:t>Microsoft Teams</a:t>
            </a:r>
            <a:endParaRPr>
              <a:solidFill>
                <a:schemeClr val="lt1"/>
              </a:solidFill>
              <a:latin typeface="Inter SemiBold"/>
              <a:ea typeface="Inter SemiBold"/>
              <a:cs typeface="Inter SemiBold"/>
              <a:sym typeface="Inter SemiBold"/>
            </a:endParaRPr>
          </a:p>
          <a:p>
            <a:pPr marL="12700" lvl="0" indent="0" algn="l" rtl="0">
              <a:spcBef>
                <a:spcPts val="0"/>
              </a:spcBef>
              <a:spcAft>
                <a:spcPts val="0"/>
              </a:spcAft>
              <a:buSzPts val="1400"/>
              <a:buNone/>
            </a:pPr>
            <a:endParaRPr>
              <a:solidFill>
                <a:schemeClr val="lt1"/>
              </a:solidFill>
              <a:latin typeface="Inter SemiBold"/>
              <a:ea typeface="Inter SemiBold"/>
              <a:cs typeface="Inter SemiBold"/>
              <a:sym typeface="Inter SemiBold"/>
            </a:endParaRPr>
          </a:p>
          <a:p>
            <a:pPr marL="0" lvl="0" indent="0" algn="l" rtl="0">
              <a:lnSpc>
                <a:spcPct val="100000"/>
              </a:lnSpc>
              <a:spcBef>
                <a:spcPts val="0"/>
              </a:spcBef>
              <a:spcAft>
                <a:spcPts val="0"/>
              </a:spcAft>
              <a:buSzPts val="1400"/>
              <a:buNone/>
            </a:pPr>
            <a:endParaRPr sz="4000" b="1">
              <a:solidFill>
                <a:schemeClr val="lt1"/>
              </a:solidFill>
            </a:endParaRPr>
          </a:p>
        </p:txBody>
      </p:sp>
      <p:sp>
        <p:nvSpPr>
          <p:cNvPr id="61" name="Google Shape;61;g1097394a84e_0_126"/>
          <p:cNvSpPr txBox="1"/>
          <p:nvPr/>
        </p:nvSpPr>
        <p:spPr>
          <a:xfrm>
            <a:off x="1574189" y="1571999"/>
            <a:ext cx="9469800" cy="3000000"/>
          </a:xfrm>
          <a:prstGeom prst="rect">
            <a:avLst/>
          </a:prstGeom>
          <a:noFill/>
          <a:ln>
            <a:noFill/>
          </a:ln>
        </p:spPr>
        <p:txBody>
          <a:bodyPr spcFirstLastPara="1" wrap="square" lIns="91425" tIns="91425" rIns="91425" bIns="91425" anchor="t" anchorCtr="0">
            <a:noAutofit/>
          </a:bodyPr>
          <a:lstStyle/>
          <a:p>
            <a:pPr marL="285750" lvl="2" indent="-323850" algn="l" rtl="0">
              <a:spcBef>
                <a:spcPts val="0"/>
              </a:spcBef>
              <a:spcAft>
                <a:spcPts val="0"/>
              </a:spcAft>
              <a:buClr>
                <a:schemeClr val="lt1"/>
              </a:buClr>
              <a:buSzPts val="2400"/>
              <a:buFont typeface="Calibri"/>
              <a:buChar char="•"/>
            </a:pPr>
            <a:r>
              <a:rPr lang="en-US" sz="2400" dirty="0">
                <a:solidFill>
                  <a:schemeClr val="lt1"/>
                </a:solidFill>
                <a:latin typeface="Calibri"/>
                <a:ea typeface="Calibri"/>
                <a:cs typeface="Calibri"/>
                <a:sym typeface="Calibri"/>
              </a:rPr>
              <a:t>Asking a question</a:t>
            </a:r>
            <a:endParaRPr sz="2400" dirty="0">
              <a:solidFill>
                <a:schemeClr val="lt1"/>
              </a:solidFill>
              <a:latin typeface="Calibri"/>
              <a:ea typeface="Calibri"/>
              <a:cs typeface="Calibri"/>
              <a:sym typeface="Calibri"/>
            </a:endParaRPr>
          </a:p>
          <a:p>
            <a:pPr marL="719455" lvl="4" indent="-323850">
              <a:buClr>
                <a:schemeClr val="lt1"/>
              </a:buClr>
              <a:buSzPts val="2400"/>
              <a:buFont typeface="Calibri"/>
              <a:buChar char="o"/>
            </a:pPr>
            <a:r>
              <a:rPr lang="en-US" sz="2400" dirty="0">
                <a:solidFill>
                  <a:schemeClr val="lt1"/>
                </a:solidFill>
                <a:latin typeface="Calibri"/>
                <a:ea typeface="Calibri"/>
                <a:cs typeface="Calibri"/>
                <a:sym typeface="Calibri"/>
              </a:rPr>
              <a:t>Message the TA directly.</a:t>
            </a:r>
            <a:endParaRPr sz="2400" dirty="0">
              <a:solidFill>
                <a:schemeClr val="lt1"/>
              </a:solidFill>
              <a:latin typeface="Calibri"/>
              <a:ea typeface="Calibri"/>
              <a:cs typeface="Calibri"/>
            </a:endParaRPr>
          </a:p>
          <a:p>
            <a:pPr marL="719455" lvl="4" indent="-323850">
              <a:buClr>
                <a:schemeClr val="lt1"/>
              </a:buClr>
              <a:buSzPts val="2400"/>
              <a:buFont typeface="Calibri"/>
              <a:buChar char="o"/>
            </a:pPr>
            <a:r>
              <a:rPr lang="en-US" sz="2400" dirty="0">
                <a:solidFill>
                  <a:schemeClr val="lt1"/>
                </a:solidFill>
                <a:latin typeface="Calibri"/>
                <a:ea typeface="Calibri"/>
                <a:cs typeface="Calibri"/>
                <a:sym typeface="Calibri"/>
              </a:rPr>
              <a:t>Try asking a question (or answering one) in the Peer-to-Peer questions channel. It’s a great way to learn. </a:t>
            </a:r>
            <a:endParaRPr lang="en-US" sz="2400" dirty="0">
              <a:solidFill>
                <a:schemeClr val="lt1"/>
              </a:solidFill>
              <a:latin typeface="Calibri"/>
              <a:ea typeface="Calibri"/>
              <a:cs typeface="Calibri"/>
            </a:endParaRPr>
          </a:p>
          <a:p>
            <a:pPr marL="719455" lvl="4" indent="-323850">
              <a:buClr>
                <a:schemeClr val="lt1"/>
              </a:buClr>
              <a:buSzPts val="2400"/>
              <a:buFont typeface="Calibri"/>
              <a:buChar char="o"/>
            </a:pPr>
            <a:r>
              <a:rPr lang="en-US" sz="2400" dirty="0">
                <a:solidFill>
                  <a:schemeClr val="lt1"/>
                </a:solidFill>
                <a:latin typeface="Calibri"/>
                <a:ea typeface="Calibri"/>
                <a:cs typeface="Calibri"/>
                <a:sym typeface="Calibri"/>
              </a:rPr>
              <a:t>Your TA will also be there to help. Learning coding involves constantly getting stuck – having a dedicated TA to answer your questions is a huge resource and worth using!</a:t>
            </a:r>
            <a:endParaRPr lang="en-US" sz="2400" dirty="0">
              <a:solidFill>
                <a:schemeClr val="lt1"/>
              </a:solidFill>
              <a:latin typeface="Calibri"/>
              <a:ea typeface="Calibri"/>
              <a:cs typeface="Calibri"/>
            </a:endParaRPr>
          </a:p>
          <a:p>
            <a:pPr marL="395605" lvl="4" algn="l" rtl="0">
              <a:spcBef>
                <a:spcPts val="0"/>
              </a:spcBef>
              <a:spcAft>
                <a:spcPts val="0"/>
              </a:spcAft>
              <a:buClr>
                <a:schemeClr val="lt1"/>
              </a:buClr>
              <a:buSzPts val="2400"/>
            </a:pPr>
            <a:endParaRPr lang="en-US" sz="2400">
              <a:solidFill>
                <a:schemeClr val="lt1"/>
              </a:solidFill>
              <a:latin typeface="Calibri"/>
              <a:ea typeface="Calibri"/>
              <a:cs typeface="Calibri"/>
            </a:endParaRPr>
          </a:p>
          <a:p>
            <a:pPr marL="0" lvl="0" indent="0" algn="l" rtl="0">
              <a:spcBef>
                <a:spcPts val="0"/>
              </a:spcBef>
              <a:spcAft>
                <a:spcPts val="0"/>
              </a:spcAft>
              <a:buClr>
                <a:schemeClr val="dk1"/>
              </a:buClr>
              <a:buFont typeface="Arial"/>
              <a:buNone/>
            </a:pPr>
            <a:endParaRPr sz="2400">
              <a:solidFill>
                <a:schemeClr val="lt1"/>
              </a:solidFill>
              <a:latin typeface="Calibri"/>
              <a:ea typeface="Calibri"/>
              <a:cs typeface="Calibri"/>
              <a:sym typeface="Calibri"/>
            </a:endParaRPr>
          </a:p>
          <a:p>
            <a:pPr marL="285750" lvl="0" indent="-323850" algn="l" rtl="0">
              <a:spcBef>
                <a:spcPts val="0"/>
              </a:spcBef>
              <a:spcAft>
                <a:spcPts val="0"/>
              </a:spcAft>
              <a:buClr>
                <a:schemeClr val="lt1"/>
              </a:buClr>
              <a:buSzPts val="2400"/>
              <a:buFont typeface="Calibri"/>
              <a:buChar char="•"/>
            </a:pPr>
            <a:r>
              <a:rPr lang="en-US" sz="2400" dirty="0">
                <a:solidFill>
                  <a:schemeClr val="lt1"/>
                </a:solidFill>
                <a:latin typeface="Calibri"/>
                <a:ea typeface="Calibri"/>
                <a:cs typeface="Calibri"/>
                <a:sym typeface="Calibri"/>
              </a:rPr>
              <a:t>Documentation</a:t>
            </a:r>
            <a:endParaRPr sz="2400" dirty="0">
              <a:solidFill>
                <a:schemeClr val="lt1"/>
              </a:solidFill>
              <a:latin typeface="Calibri"/>
              <a:ea typeface="Calibri"/>
              <a:cs typeface="Calibri"/>
              <a:sym typeface="Calibri"/>
            </a:endParaRPr>
          </a:p>
          <a:p>
            <a:pPr marL="719455" indent="-323850">
              <a:buClr>
                <a:schemeClr val="lt1"/>
              </a:buClr>
              <a:buSzPts val="2400"/>
              <a:buFont typeface="Calibri"/>
              <a:buChar char="o"/>
            </a:pPr>
            <a:r>
              <a:rPr lang="en-US" sz="2400" dirty="0">
                <a:solidFill>
                  <a:schemeClr val="lt1"/>
                </a:solidFill>
                <a:latin typeface="Calibri"/>
                <a:ea typeface="Calibri"/>
                <a:cs typeface="Calibri"/>
                <a:sym typeface="Calibri"/>
              </a:rPr>
              <a:t>Files in channels – here you will find all the course files </a:t>
            </a:r>
            <a:endParaRPr sz="2400" dirty="0">
              <a:solidFill>
                <a:schemeClr val="lt1"/>
              </a:solidFill>
              <a:latin typeface="Calibri"/>
              <a:ea typeface="Calibri"/>
              <a:cs typeface="Calibri"/>
            </a:endParaRPr>
          </a:p>
          <a:p>
            <a:pPr marL="719455" indent="-323850">
              <a:buClr>
                <a:schemeClr val="lt1"/>
              </a:buClr>
              <a:buSzPts val="2400"/>
              <a:buFont typeface="Calibri"/>
              <a:buChar char="o"/>
            </a:pPr>
            <a:r>
              <a:rPr lang="en-US" sz="2400" dirty="0">
                <a:solidFill>
                  <a:schemeClr val="lt1"/>
                </a:solidFill>
                <a:latin typeface="Calibri"/>
                <a:ea typeface="Calibri"/>
                <a:cs typeface="Calibri"/>
                <a:sym typeface="Calibri"/>
              </a:rPr>
              <a:t>You can access all the recordings from here too</a:t>
            </a:r>
            <a:endParaRPr sz="2400" dirty="0">
              <a:solidFill>
                <a:schemeClr val="lt1"/>
              </a:solidFill>
              <a:latin typeface="Calibri"/>
              <a:ea typeface="Calibri"/>
              <a:cs typeface="Calibri"/>
            </a:endParaRPr>
          </a:p>
          <a:p>
            <a:pPr marL="0" lvl="0" indent="0" algn="l" rtl="0">
              <a:lnSpc>
                <a:spcPct val="120000"/>
              </a:lnSpc>
              <a:spcBef>
                <a:spcPts val="0"/>
              </a:spcBef>
              <a:spcAft>
                <a:spcPts val="150"/>
              </a:spcAft>
              <a:buNone/>
            </a:pPr>
            <a:endParaRPr sz="2400">
              <a:solidFill>
                <a:schemeClr val="lt1"/>
              </a:solidFill>
              <a:latin typeface="Calibri"/>
              <a:ea typeface="Calibri"/>
              <a:cs typeface="Calibri"/>
              <a:sym typeface="Calibri"/>
            </a:endParaRPr>
          </a:p>
        </p:txBody>
      </p:sp>
      <p:pic>
        <p:nvPicPr>
          <p:cNvPr id="62" name="Google Shape;62;g1097394a84e_0_126"/>
          <p:cNvPicPr preferRelativeResize="0"/>
          <p:nvPr/>
        </p:nvPicPr>
        <p:blipFill>
          <a:blip r:embed="rId3">
            <a:alphaModFix/>
          </a:blip>
          <a:stretch>
            <a:fillRect/>
          </a:stretch>
        </p:blipFill>
        <p:spPr>
          <a:xfrm>
            <a:off x="9641393" y="5306629"/>
            <a:ext cx="2226074" cy="1669575"/>
          </a:xfrm>
          <a:prstGeom prst="rect">
            <a:avLst/>
          </a:prstGeom>
          <a:noFill/>
          <a:ln>
            <a:noFill/>
          </a:ln>
        </p:spPr>
      </p:pic>
      <p:sp>
        <p:nvSpPr>
          <p:cNvPr id="63" name="Google Shape;63;g1097394a84e_0_126"/>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chemeClr val="lt1"/>
                </a:solidFill>
              </a:rPr>
              <a:t>Week 1: HTML</a:t>
            </a:r>
            <a:endParaRPr sz="2000">
              <a:solidFill>
                <a:schemeClr val="lt1"/>
              </a:solidFill>
            </a:endParaRPr>
          </a:p>
        </p:txBody>
      </p:sp>
      <p:cxnSp>
        <p:nvCxnSpPr>
          <p:cNvPr id="64" name="Google Shape;64;g1097394a84e_0_126"/>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2" name="Google Shape;294;p32">
            <a:extLst>
              <a:ext uri="{FF2B5EF4-FFF2-40B4-BE49-F238E27FC236}">
                <a16:creationId xmlns:a16="http://schemas.microsoft.com/office/drawing/2014/main" id="{FF5F923C-9B02-4B1C-BDE0-2A32DA67BBBF}"/>
              </a:ext>
            </a:extLst>
          </p:cNvPr>
          <p:cNvSpPr/>
          <p:nvPr/>
        </p:nvSpPr>
        <p:spPr>
          <a:xfrm>
            <a:off x="699463" y="339629"/>
            <a:ext cx="11948400" cy="861900"/>
          </a:xfrm>
          <a:prstGeom prst="rect">
            <a:avLst/>
          </a:prstGeom>
          <a:noFill/>
          <a:ln>
            <a:noFill/>
          </a:ln>
        </p:spPr>
        <p:txBody>
          <a:bodyPr spcFirstLastPara="1" wrap="square" lIns="91425" tIns="45700" rIns="91425" bIns="45700" anchor="t" anchorCtr="0">
            <a:spAutoFit/>
          </a:bodyPr>
          <a:lstStyle/>
          <a:p>
            <a:pPr>
              <a:buSzPts val="5000"/>
            </a:pPr>
            <a:r>
              <a:rPr lang="en-US" sz="5000" dirty="0">
                <a:solidFill>
                  <a:schemeClr val="dk1"/>
                </a:solidFill>
                <a:latin typeface="Calibri"/>
                <a:cs typeface="Calibri"/>
              </a:rPr>
              <a:t>Create a table!</a:t>
            </a:r>
            <a:endParaRPr lang="en-US" sz="5000" i="0" u="none" strike="noStrike" cap="none" dirty="0">
              <a:solidFill>
                <a:schemeClr val="dk1"/>
              </a:solidFill>
              <a:latin typeface="Calibri"/>
              <a:cs typeface="Calibri"/>
            </a:endParaRPr>
          </a:p>
        </p:txBody>
      </p:sp>
      <p:sp>
        <p:nvSpPr>
          <p:cNvPr id="3" name="Google Shape;295;p32">
            <a:extLst>
              <a:ext uri="{FF2B5EF4-FFF2-40B4-BE49-F238E27FC236}">
                <a16:creationId xmlns:a16="http://schemas.microsoft.com/office/drawing/2014/main" id="{2B608254-5F83-4FDB-A59C-86D82056C77E}"/>
              </a:ext>
            </a:extLst>
          </p:cNvPr>
          <p:cNvSpPr/>
          <p:nvPr/>
        </p:nvSpPr>
        <p:spPr>
          <a:xfrm>
            <a:off x="703654" y="1372789"/>
            <a:ext cx="7043070" cy="4979784"/>
          </a:xfrm>
          <a:prstGeom prst="rect">
            <a:avLst/>
          </a:prstGeom>
          <a:noFill/>
          <a:ln>
            <a:noFill/>
          </a:ln>
        </p:spPr>
        <p:txBody>
          <a:bodyPr spcFirstLastPara="1" wrap="square" lIns="91425" tIns="45700" rIns="91425" bIns="45700" anchor="t" anchorCtr="0">
            <a:spAutoFit/>
          </a:bodyPr>
          <a:lstStyle/>
          <a:p>
            <a:pPr>
              <a:lnSpc>
                <a:spcPct val="115000"/>
              </a:lnSpc>
              <a:buSzPts val="2000"/>
            </a:pPr>
            <a:r>
              <a:rPr lang="en-US" sz="2200" dirty="0">
                <a:solidFill>
                  <a:schemeClr val="dk1"/>
                </a:solidFill>
                <a:latin typeface="Calibri"/>
                <a:cs typeface="Calibri"/>
              </a:rPr>
              <a:t> </a:t>
            </a:r>
            <a:r>
              <a:rPr lang="en-US" sz="2200" b="1" dirty="0">
                <a:solidFill>
                  <a:schemeClr val="dk1"/>
                </a:solidFill>
                <a:latin typeface="Calibri"/>
                <a:cs typeface="Calibri"/>
              </a:rPr>
              <a:t>Instructions</a:t>
            </a:r>
            <a:endParaRPr lang="en-US" b="1" dirty="0">
              <a:solidFill>
                <a:schemeClr val="dk1"/>
              </a:solidFill>
            </a:endParaRPr>
          </a:p>
          <a:p>
            <a:pPr>
              <a:lnSpc>
                <a:spcPct val="114999"/>
              </a:lnSpc>
              <a:buSzPts val="2000"/>
            </a:pPr>
            <a:r>
              <a:rPr lang="en-US" sz="2200" dirty="0">
                <a:solidFill>
                  <a:schemeClr val="dk1"/>
                </a:solidFill>
                <a:latin typeface="Calibri"/>
                <a:cs typeface="Calibri"/>
              </a:rPr>
              <a:t>Create a table, the table should have:</a:t>
            </a:r>
          </a:p>
          <a:p>
            <a:pPr marL="342900" indent="-342900">
              <a:lnSpc>
                <a:spcPct val="114999"/>
              </a:lnSpc>
              <a:buSzPts val="2000"/>
              <a:buChar char="•"/>
            </a:pPr>
            <a:r>
              <a:rPr lang="en-US" sz="2200" dirty="0">
                <a:solidFill>
                  <a:schemeClr val="dk1"/>
                </a:solidFill>
                <a:latin typeface="Calibri"/>
                <a:cs typeface="Calibri"/>
              </a:rPr>
              <a:t>A Header</a:t>
            </a:r>
          </a:p>
          <a:p>
            <a:pPr marL="342900" indent="-342900">
              <a:lnSpc>
                <a:spcPct val="114999"/>
              </a:lnSpc>
              <a:buSzPts val="2000"/>
              <a:buChar char="•"/>
            </a:pPr>
            <a:r>
              <a:rPr lang="en-US" sz="2200" dirty="0">
                <a:solidFill>
                  <a:schemeClr val="dk1"/>
                </a:solidFill>
                <a:latin typeface="Calibri"/>
                <a:cs typeface="Calibri"/>
              </a:rPr>
              <a:t>A Body</a:t>
            </a:r>
          </a:p>
          <a:p>
            <a:pPr marL="342900" indent="-342900">
              <a:lnSpc>
                <a:spcPct val="114999"/>
              </a:lnSpc>
              <a:buSzPts val="2000"/>
              <a:buChar char="•"/>
            </a:pPr>
            <a:r>
              <a:rPr lang="en-US" sz="2200" dirty="0">
                <a:solidFill>
                  <a:schemeClr val="dk1"/>
                </a:solidFill>
                <a:latin typeface="Calibri"/>
                <a:cs typeface="Calibri"/>
              </a:rPr>
              <a:t>A Footer</a:t>
            </a:r>
          </a:p>
          <a:p>
            <a:pPr marL="342900" indent="-342900">
              <a:lnSpc>
                <a:spcPct val="114999"/>
              </a:lnSpc>
              <a:buSzPts val="2000"/>
              <a:buChar char="•"/>
            </a:pPr>
            <a:r>
              <a:rPr lang="en-US" sz="2200" dirty="0">
                <a:solidFill>
                  <a:schemeClr val="dk1"/>
                </a:solidFill>
                <a:latin typeface="Calibri"/>
                <a:cs typeface="Calibri"/>
              </a:rPr>
              <a:t>At least 3 rows</a:t>
            </a:r>
          </a:p>
          <a:p>
            <a:pPr marL="342900" indent="-342900">
              <a:lnSpc>
                <a:spcPct val="114999"/>
              </a:lnSpc>
              <a:buSzPts val="2000"/>
              <a:buChar char="•"/>
            </a:pPr>
            <a:r>
              <a:rPr lang="en-US" sz="2200" dirty="0">
                <a:solidFill>
                  <a:schemeClr val="dk1"/>
                </a:solidFill>
                <a:latin typeface="Calibri"/>
                <a:cs typeface="Calibri"/>
              </a:rPr>
              <a:t>At least 2 columns</a:t>
            </a:r>
          </a:p>
          <a:p>
            <a:pPr marL="342900" indent="-342900">
              <a:lnSpc>
                <a:spcPct val="114999"/>
              </a:lnSpc>
              <a:buSzPts val="2000"/>
              <a:buChar char="•"/>
            </a:pPr>
            <a:r>
              <a:rPr lang="en-US" sz="2200" dirty="0">
                <a:solidFill>
                  <a:schemeClr val="dk1"/>
                </a:solidFill>
                <a:latin typeface="Calibri"/>
                <a:cs typeface="Calibri"/>
              </a:rPr>
              <a:t>The subject is up to you, but you could do </a:t>
            </a:r>
            <a:r>
              <a:rPr lang="en-US" sz="2200" dirty="0" err="1">
                <a:solidFill>
                  <a:schemeClr val="dk1"/>
                </a:solidFill>
                <a:latin typeface="Calibri"/>
                <a:cs typeface="Calibri"/>
              </a:rPr>
              <a:t>favourite</a:t>
            </a:r>
            <a:r>
              <a:rPr lang="en-US" sz="2200" dirty="0">
                <a:solidFill>
                  <a:schemeClr val="dk1"/>
                </a:solidFill>
                <a:latin typeface="Calibri"/>
                <a:cs typeface="Calibri"/>
              </a:rPr>
              <a:t> foods and </a:t>
            </a:r>
            <a:r>
              <a:rPr lang="en-US" sz="2200" dirty="0" err="1">
                <a:solidFill>
                  <a:schemeClr val="dk1"/>
                </a:solidFill>
                <a:latin typeface="Calibri"/>
                <a:cs typeface="Calibri"/>
              </a:rPr>
              <a:t>favourite</a:t>
            </a:r>
            <a:r>
              <a:rPr lang="en-US" sz="2200" dirty="0">
                <a:solidFill>
                  <a:schemeClr val="dk1"/>
                </a:solidFill>
                <a:latin typeface="Calibri"/>
                <a:cs typeface="Calibri"/>
              </a:rPr>
              <a:t> types of foods</a:t>
            </a:r>
          </a:p>
          <a:p>
            <a:pPr>
              <a:lnSpc>
                <a:spcPct val="114999"/>
              </a:lnSpc>
              <a:buSzPts val="2000"/>
            </a:pPr>
            <a:endParaRPr lang="en-US" sz="2200">
              <a:solidFill>
                <a:schemeClr val="dk1"/>
              </a:solidFill>
              <a:latin typeface="Calibri"/>
              <a:cs typeface="Calibri"/>
            </a:endParaRPr>
          </a:p>
          <a:p>
            <a:pPr>
              <a:lnSpc>
                <a:spcPct val="114999"/>
              </a:lnSpc>
              <a:buSzPts val="2000"/>
            </a:pPr>
            <a:endParaRPr lang="en-US" sz="2200" b="1" dirty="0">
              <a:solidFill>
                <a:schemeClr val="dk1"/>
              </a:solidFill>
              <a:latin typeface="Calibri"/>
              <a:cs typeface="Calibri"/>
            </a:endParaRPr>
          </a:p>
          <a:p>
            <a:pPr>
              <a:lnSpc>
                <a:spcPct val="114999"/>
              </a:lnSpc>
              <a:buSzPts val="2000"/>
            </a:pPr>
            <a:endParaRPr lang="en-US" sz="2200" b="1" dirty="0">
              <a:solidFill>
                <a:schemeClr val="dk1"/>
              </a:solidFill>
              <a:latin typeface="Calibri"/>
              <a:cs typeface="Calibri"/>
            </a:endParaRPr>
          </a:p>
          <a:p>
            <a:pPr algn="ctr">
              <a:buSzPts val="1400"/>
            </a:pPr>
            <a:endParaRPr lang="en-US">
              <a:solidFill>
                <a:schemeClr val="dk1"/>
              </a:solidFill>
            </a:endParaRPr>
          </a:p>
        </p:txBody>
      </p:sp>
    </p:spTree>
    <p:extLst>
      <p:ext uri="{BB962C8B-B14F-4D97-AF65-F5344CB8AC3E}">
        <p14:creationId xmlns:p14="http://schemas.microsoft.com/office/powerpoint/2010/main" val="213851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312"/>
        <p:cNvGrpSpPr/>
        <p:nvPr/>
      </p:nvGrpSpPr>
      <p:grpSpPr>
        <a:xfrm>
          <a:off x="0" y="0"/>
          <a:ext cx="0" cy="0"/>
          <a:chOff x="0" y="0"/>
          <a:chExt cx="0" cy="0"/>
        </a:xfrm>
      </p:grpSpPr>
      <p:sp>
        <p:nvSpPr>
          <p:cNvPr id="313" name="Google Shape;313;g109a227e365_0_68"/>
          <p:cNvSpPr txBox="1">
            <a:spLocks noGrp="1"/>
          </p:cNvSpPr>
          <p:nvPr>
            <p:ph type="title"/>
          </p:nvPr>
        </p:nvSpPr>
        <p:spPr>
          <a:xfrm>
            <a:off x="2347201" y="2074659"/>
            <a:ext cx="8001864" cy="1422300"/>
          </a:xfrm>
          <a:prstGeom prst="rect">
            <a:avLst/>
          </a:prstGeom>
          <a:noFill/>
          <a:ln>
            <a:noFill/>
          </a:ln>
        </p:spPr>
        <p:txBody>
          <a:bodyPr spcFirstLastPara="1" wrap="square" lIns="0" tIns="12700" rIns="0" bIns="0" anchor="t" anchorCtr="0">
            <a:noAutofit/>
          </a:bodyPr>
          <a:lstStyle/>
          <a:p>
            <a:pPr algn="ctr"/>
            <a:r>
              <a:rPr lang="en-US" sz="7200" b="1">
                <a:solidFill>
                  <a:schemeClr val="lt1"/>
                </a:solidFill>
              </a:rPr>
              <a:t>HTML Quiz</a:t>
            </a:r>
          </a:p>
        </p:txBody>
      </p:sp>
      <p:pic>
        <p:nvPicPr>
          <p:cNvPr id="314" name="Google Shape;314;g109a227e365_0_68"/>
          <p:cNvPicPr preferRelativeResize="0"/>
          <p:nvPr/>
        </p:nvPicPr>
        <p:blipFill>
          <a:blip r:embed="rId3">
            <a:alphaModFix/>
          </a:blip>
          <a:stretch>
            <a:fillRect/>
          </a:stretch>
        </p:blipFill>
        <p:spPr>
          <a:xfrm>
            <a:off x="9641393" y="5306629"/>
            <a:ext cx="2226074" cy="1669575"/>
          </a:xfrm>
          <a:prstGeom prst="rect">
            <a:avLst/>
          </a:prstGeom>
          <a:noFill/>
          <a:ln>
            <a:noFill/>
          </a:ln>
        </p:spPr>
      </p:pic>
      <p:sp>
        <p:nvSpPr>
          <p:cNvPr id="315" name="Google Shape;315;g109a227e365_0_68"/>
          <p:cNvSpPr txBox="1">
            <a:spLocks noGrp="1"/>
          </p:cNvSpPr>
          <p:nvPr>
            <p:ph type="title"/>
          </p:nvPr>
        </p:nvSpPr>
        <p:spPr>
          <a:xfrm rot="5400000">
            <a:off x="-1507018" y="2329361"/>
            <a:ext cx="4025100" cy="307777"/>
          </a:xfrm>
          <a:prstGeom prst="rect">
            <a:avLst/>
          </a:prstGeom>
        </p:spPr>
        <p:txBody>
          <a:bodyPr spcFirstLastPara="1" wrap="square" lIns="0" tIns="0" rIns="0" bIns="0" anchor="t" anchorCtr="0">
            <a:spAutoFit/>
          </a:bodyPr>
          <a:lstStyle/>
          <a:p>
            <a:r>
              <a:rPr lang="en-US" sz="2000">
                <a:solidFill>
                  <a:schemeClr val="lt1"/>
                </a:solidFill>
              </a:rPr>
              <a:t>Week 3: CSS</a:t>
            </a:r>
          </a:p>
        </p:txBody>
      </p:sp>
      <p:cxnSp>
        <p:nvCxnSpPr>
          <p:cNvPr id="316" name="Google Shape;316;g109a227e365_0_68"/>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extLst>
      <p:ext uri="{BB962C8B-B14F-4D97-AF65-F5344CB8AC3E}">
        <p14:creationId xmlns:p14="http://schemas.microsoft.com/office/powerpoint/2010/main" val="1231194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5" name="Google Shape;105;g1087a3117a6_0_117"/>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rgbClr val="B7B7B7"/>
                </a:solidFill>
              </a:rPr>
              <a:t>Week 1: CSS</a:t>
            </a:r>
            <a:endParaRPr sz="2000">
              <a:solidFill>
                <a:srgbClr val="B7B7B7"/>
              </a:solidFill>
            </a:endParaRPr>
          </a:p>
        </p:txBody>
      </p:sp>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2" name="Google Shape;71;p2">
            <a:extLst>
              <a:ext uri="{FF2B5EF4-FFF2-40B4-BE49-F238E27FC236}">
                <a16:creationId xmlns:a16="http://schemas.microsoft.com/office/drawing/2014/main" id="{E3E9F866-B9A3-469E-AE33-EB840B39AC9A}"/>
              </a:ext>
            </a:extLst>
          </p:cNvPr>
          <p:cNvSpPr/>
          <p:nvPr/>
        </p:nvSpPr>
        <p:spPr>
          <a:xfrm>
            <a:off x="1524000" y="581232"/>
            <a:ext cx="10326505" cy="86173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5000"/>
            </a:pPr>
            <a:r>
              <a:rPr lang="en-US" sz="5000">
                <a:solidFill>
                  <a:schemeClr val="tx1"/>
                </a:solidFill>
                <a:latin typeface="Calibri"/>
                <a:cs typeface="Calibri"/>
              </a:rPr>
              <a:t>Wednesday Exercises</a:t>
            </a:r>
          </a:p>
        </p:txBody>
      </p:sp>
      <p:graphicFrame>
        <p:nvGraphicFramePr>
          <p:cNvPr id="3" name="Diagram 2">
            <a:extLst>
              <a:ext uri="{FF2B5EF4-FFF2-40B4-BE49-F238E27FC236}">
                <a16:creationId xmlns:a16="http://schemas.microsoft.com/office/drawing/2014/main" id="{4BE8F4E6-F47E-4E51-8BA0-52BF18F2ED7D}"/>
              </a:ext>
            </a:extLst>
          </p:cNvPr>
          <p:cNvGraphicFramePr/>
          <p:nvPr>
            <p:extLst>
              <p:ext uri="{D42A27DB-BD31-4B8C-83A1-F6EECF244321}">
                <p14:modId xmlns:p14="http://schemas.microsoft.com/office/powerpoint/2010/main" val="1707508620"/>
              </p:ext>
            </p:extLst>
          </p:nvPr>
        </p:nvGraphicFramePr>
        <p:xfrm>
          <a:off x="2465362" y="1727200"/>
          <a:ext cx="80899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545FE47-FBCD-4AB1-8B08-35EEF56283E0}"/>
              </a:ext>
            </a:extLst>
          </p:cNvPr>
          <p:cNvSpPr txBox="1"/>
          <p:nvPr/>
        </p:nvSpPr>
        <p:spPr>
          <a:xfrm>
            <a:off x="1367264" y="6029468"/>
            <a:ext cx="10282417" cy="461665"/>
          </a:xfrm>
          <a:prstGeom prst="rect">
            <a:avLst/>
          </a:prstGeom>
          <a:noFill/>
        </p:spPr>
        <p:txBody>
          <a:bodyPr wrap="square" lIns="91440" tIns="45720" rIns="91440" bIns="45720" rtlCol="0" anchor="t">
            <a:spAutoFit/>
          </a:bodyPr>
          <a:lstStyle/>
          <a:p>
            <a:r>
              <a:rPr lang="en-GB" sz="2400">
                <a:solidFill>
                  <a:schemeClr val="bg1">
                    <a:lumMod val="50000"/>
                  </a:schemeClr>
                </a:solidFill>
              </a:rPr>
              <a:t>If you have not completed the Pre-Course you must first complete that first</a:t>
            </a:r>
          </a:p>
        </p:txBody>
      </p:sp>
    </p:spTree>
    <p:extLst>
      <p:ext uri="{BB962C8B-B14F-4D97-AF65-F5344CB8AC3E}">
        <p14:creationId xmlns:p14="http://schemas.microsoft.com/office/powerpoint/2010/main" val="1841269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10855af059a_0_15"/>
          <p:cNvPicPr preferRelativeResize="0"/>
          <p:nvPr/>
        </p:nvPicPr>
        <p:blipFill rotWithShape="1">
          <a:blip r:embed="rId3">
            <a:alphaModFix/>
          </a:blip>
          <a:srcRect t="7798" b="7806"/>
          <a:stretch/>
        </p:blipFill>
        <p:spPr>
          <a:xfrm>
            <a:off x="0" y="0"/>
            <a:ext cx="12192000" cy="68579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312"/>
        <p:cNvGrpSpPr/>
        <p:nvPr/>
      </p:nvGrpSpPr>
      <p:grpSpPr>
        <a:xfrm>
          <a:off x="0" y="0"/>
          <a:ext cx="0" cy="0"/>
          <a:chOff x="0" y="0"/>
          <a:chExt cx="0" cy="0"/>
        </a:xfrm>
      </p:grpSpPr>
      <p:sp>
        <p:nvSpPr>
          <p:cNvPr id="313" name="Google Shape;313;g109a227e365_0_68"/>
          <p:cNvSpPr txBox="1">
            <a:spLocks noGrp="1"/>
          </p:cNvSpPr>
          <p:nvPr>
            <p:ph type="title"/>
          </p:nvPr>
        </p:nvSpPr>
        <p:spPr>
          <a:xfrm>
            <a:off x="2347201" y="1772100"/>
            <a:ext cx="7497600" cy="1422300"/>
          </a:xfrm>
          <a:prstGeom prst="rect">
            <a:avLst/>
          </a:prstGeom>
          <a:noFill/>
          <a:ln>
            <a:noFill/>
          </a:ln>
        </p:spPr>
        <p:txBody>
          <a:bodyPr spcFirstLastPara="1" wrap="square" lIns="0" tIns="12700" rIns="0" bIns="0" anchor="t" anchorCtr="0">
            <a:noAutofit/>
          </a:bodyPr>
          <a:lstStyle/>
          <a:p>
            <a:pPr marL="12700" lvl="0" indent="0" algn="ctr" rtl="0">
              <a:spcBef>
                <a:spcPts val="0"/>
              </a:spcBef>
              <a:spcAft>
                <a:spcPts val="0"/>
              </a:spcAft>
              <a:buSzPts val="1400"/>
              <a:buNone/>
            </a:pPr>
            <a:r>
              <a:rPr lang="en-US" sz="7000">
                <a:solidFill>
                  <a:schemeClr val="lt1"/>
                </a:solidFill>
                <a:latin typeface="Inter SemiBold"/>
                <a:ea typeface="Inter SemiBold"/>
                <a:cs typeface="Inter SemiBold"/>
                <a:sym typeface="Inter SemiBold"/>
              </a:rPr>
              <a:t>Questions?</a:t>
            </a:r>
            <a:endParaRPr sz="7000">
              <a:solidFill>
                <a:schemeClr val="lt1"/>
              </a:solidFill>
              <a:latin typeface="Inter SemiBold"/>
              <a:ea typeface="Inter SemiBold"/>
              <a:cs typeface="Inter SemiBold"/>
              <a:sym typeface="Inter SemiBold"/>
            </a:endParaRPr>
          </a:p>
          <a:p>
            <a:pPr marL="0" lvl="0" indent="0" algn="ctr" rtl="0">
              <a:lnSpc>
                <a:spcPct val="100000"/>
              </a:lnSpc>
              <a:spcBef>
                <a:spcPts val="0"/>
              </a:spcBef>
              <a:spcAft>
                <a:spcPts val="0"/>
              </a:spcAft>
              <a:buSzPts val="1400"/>
              <a:buNone/>
            </a:pPr>
            <a:endParaRPr sz="4000" b="1">
              <a:solidFill>
                <a:schemeClr val="lt1"/>
              </a:solidFill>
            </a:endParaRPr>
          </a:p>
        </p:txBody>
      </p:sp>
      <p:pic>
        <p:nvPicPr>
          <p:cNvPr id="314" name="Google Shape;314;g109a227e365_0_68"/>
          <p:cNvPicPr preferRelativeResize="0"/>
          <p:nvPr/>
        </p:nvPicPr>
        <p:blipFill>
          <a:blip r:embed="rId3">
            <a:alphaModFix/>
          </a:blip>
          <a:stretch>
            <a:fillRect/>
          </a:stretch>
        </p:blipFill>
        <p:spPr>
          <a:xfrm>
            <a:off x="9641393" y="5306629"/>
            <a:ext cx="2226074" cy="1669575"/>
          </a:xfrm>
          <a:prstGeom prst="rect">
            <a:avLst/>
          </a:prstGeom>
          <a:noFill/>
          <a:ln>
            <a:noFill/>
          </a:ln>
        </p:spPr>
      </p:pic>
      <p:sp>
        <p:nvSpPr>
          <p:cNvPr id="315" name="Google Shape;315;g109a227e365_0_68"/>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chemeClr val="lt1"/>
                </a:solidFill>
              </a:rPr>
              <a:t>Week 1: HTML</a:t>
            </a:r>
            <a:endParaRPr sz="2000">
              <a:solidFill>
                <a:schemeClr val="lt1"/>
              </a:solidFill>
            </a:endParaRPr>
          </a:p>
        </p:txBody>
      </p:sp>
      <p:cxnSp>
        <p:nvCxnSpPr>
          <p:cNvPr id="316" name="Google Shape;316;g109a227e365_0_68"/>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68"/>
        <p:cNvGrpSpPr/>
        <p:nvPr/>
      </p:nvGrpSpPr>
      <p:grpSpPr>
        <a:xfrm>
          <a:off x="0" y="0"/>
          <a:ext cx="0" cy="0"/>
          <a:chOff x="0" y="0"/>
          <a:chExt cx="0" cy="0"/>
        </a:xfrm>
      </p:grpSpPr>
      <p:sp>
        <p:nvSpPr>
          <p:cNvPr id="69" name="Google Shape;69;g1097394a84e_0_112"/>
          <p:cNvSpPr txBox="1">
            <a:spLocks noGrp="1"/>
          </p:cNvSpPr>
          <p:nvPr>
            <p:ph type="title"/>
          </p:nvPr>
        </p:nvSpPr>
        <p:spPr>
          <a:xfrm>
            <a:off x="1847601" y="1235500"/>
            <a:ext cx="7497600" cy="14223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Clr>
                <a:schemeClr val="dk1"/>
              </a:buClr>
              <a:buSzPts val="1400"/>
              <a:buFont typeface="Arial"/>
              <a:buNone/>
            </a:pPr>
            <a:r>
              <a:rPr lang="en-US">
                <a:solidFill>
                  <a:schemeClr val="lt1"/>
                </a:solidFill>
                <a:latin typeface="Inter SemiBold"/>
                <a:ea typeface="Inter SemiBold"/>
                <a:cs typeface="Inter SemiBold"/>
                <a:sym typeface="Inter SemiBold"/>
              </a:rPr>
              <a:t>Pre Course Materials</a:t>
            </a:r>
            <a:endParaRPr>
              <a:solidFill>
                <a:schemeClr val="lt1"/>
              </a:solidFill>
              <a:latin typeface="Inter SemiBold"/>
              <a:ea typeface="Inter SemiBold"/>
              <a:cs typeface="Inter SemiBold"/>
              <a:sym typeface="Inter SemiBold"/>
            </a:endParaRPr>
          </a:p>
          <a:p>
            <a:pPr marL="0" lvl="0" indent="0" algn="l" rtl="0">
              <a:lnSpc>
                <a:spcPct val="100000"/>
              </a:lnSpc>
              <a:spcBef>
                <a:spcPts val="0"/>
              </a:spcBef>
              <a:spcAft>
                <a:spcPts val="0"/>
              </a:spcAft>
              <a:buSzPts val="1400"/>
              <a:buNone/>
            </a:pPr>
            <a:endParaRPr sz="4000" b="1">
              <a:solidFill>
                <a:schemeClr val="lt1"/>
              </a:solidFill>
            </a:endParaRPr>
          </a:p>
        </p:txBody>
      </p:sp>
      <p:sp>
        <p:nvSpPr>
          <p:cNvPr id="70" name="Google Shape;70;g1097394a84e_0_112"/>
          <p:cNvSpPr txBox="1"/>
          <p:nvPr/>
        </p:nvSpPr>
        <p:spPr>
          <a:xfrm>
            <a:off x="1255213" y="2407174"/>
            <a:ext cx="9481706" cy="2964282"/>
          </a:xfrm>
          <a:prstGeom prst="rect">
            <a:avLst/>
          </a:prstGeom>
          <a:noFill/>
          <a:ln>
            <a:noFill/>
          </a:ln>
        </p:spPr>
        <p:txBody>
          <a:bodyPr spcFirstLastPara="1" wrap="square" lIns="91425" tIns="91425" rIns="91425" bIns="91425" anchor="t" anchorCtr="0">
            <a:noAutofit/>
          </a:bodyPr>
          <a:lstStyle/>
          <a:p>
            <a:pPr marL="457200" lvl="0" indent="-381000" algn="l" rtl="0">
              <a:lnSpc>
                <a:spcPct val="120000"/>
              </a:lnSpc>
              <a:spcBef>
                <a:spcPts val="0"/>
              </a:spcBef>
              <a:spcAft>
                <a:spcPts val="0"/>
              </a:spcAft>
              <a:buClr>
                <a:schemeClr val="lt1"/>
              </a:buClr>
              <a:buSzPts val="2400"/>
              <a:buFont typeface="Calibri"/>
              <a:buChar char="-"/>
            </a:pPr>
            <a:r>
              <a:rPr lang="en-US" sz="2400" dirty="0">
                <a:solidFill>
                  <a:schemeClr val="lt1"/>
                </a:solidFill>
                <a:latin typeface="Calibri"/>
                <a:ea typeface="Calibri"/>
                <a:cs typeface="Calibri"/>
                <a:sym typeface="Calibri"/>
              </a:rPr>
              <a:t>We hope you enjoyed the Pre-Course Materials</a:t>
            </a:r>
            <a:endParaRPr lang="en-US" sz="2400">
              <a:solidFill>
                <a:schemeClr val="lt1"/>
              </a:solidFill>
              <a:latin typeface="Calibri"/>
              <a:ea typeface="Calibri"/>
              <a:cs typeface="Calibri"/>
            </a:endParaRPr>
          </a:p>
          <a:p>
            <a:pPr marL="457200" indent="-381000">
              <a:lnSpc>
                <a:spcPct val="120000"/>
              </a:lnSpc>
              <a:buClr>
                <a:schemeClr val="lt1"/>
              </a:buClr>
              <a:buSzPts val="2400"/>
              <a:buFont typeface="Calibri"/>
              <a:buChar char="-"/>
            </a:pPr>
            <a:r>
              <a:rPr lang="en-US" sz="2400" dirty="0">
                <a:solidFill>
                  <a:schemeClr val="lt1"/>
                </a:solidFill>
                <a:latin typeface="Calibri"/>
                <a:ea typeface="Calibri"/>
                <a:cs typeface="Calibri"/>
                <a:sym typeface="Calibri"/>
              </a:rPr>
              <a:t>We will start the course with the assumption you have followed the installation videos and completed the Pre-Course materials. If you have not finished it please complete it within the first week. This is essential for you to stay on the course.</a:t>
            </a:r>
            <a:endParaRPr sz="2400">
              <a:solidFill>
                <a:schemeClr val="lt1"/>
              </a:solidFill>
              <a:latin typeface="Calibri"/>
              <a:ea typeface="Calibri"/>
              <a:cs typeface="Calibri"/>
            </a:endParaRPr>
          </a:p>
          <a:p>
            <a:pPr marL="457200" indent="-381000">
              <a:lnSpc>
                <a:spcPct val="120000"/>
              </a:lnSpc>
              <a:spcAft>
                <a:spcPts val="150"/>
              </a:spcAft>
              <a:buClr>
                <a:schemeClr val="lt1"/>
              </a:buClr>
              <a:buSzPts val="2400"/>
              <a:buChar char="-"/>
            </a:pPr>
            <a:r>
              <a:rPr lang="en-US" sz="2400" dirty="0">
                <a:solidFill>
                  <a:schemeClr val="lt1"/>
                </a:solidFill>
                <a:latin typeface="Calibri"/>
                <a:ea typeface="Calibri"/>
                <a:cs typeface="Calibri"/>
                <a:sym typeface="Calibri"/>
              </a:rPr>
              <a:t>If you had any difficulties with the installations, please let the Sergio know</a:t>
            </a:r>
            <a:endParaRPr sz="2400" dirty="0">
              <a:solidFill>
                <a:schemeClr val="lt1"/>
              </a:solidFill>
            </a:endParaRPr>
          </a:p>
        </p:txBody>
      </p:sp>
      <p:pic>
        <p:nvPicPr>
          <p:cNvPr id="71" name="Google Shape;71;g1097394a84e_0_112"/>
          <p:cNvPicPr preferRelativeResize="0"/>
          <p:nvPr/>
        </p:nvPicPr>
        <p:blipFill>
          <a:blip r:embed="rId3">
            <a:alphaModFix/>
          </a:blip>
          <a:stretch>
            <a:fillRect/>
          </a:stretch>
        </p:blipFill>
        <p:spPr>
          <a:xfrm>
            <a:off x="9641393" y="5306629"/>
            <a:ext cx="2226074" cy="1669575"/>
          </a:xfrm>
          <a:prstGeom prst="rect">
            <a:avLst/>
          </a:prstGeom>
          <a:noFill/>
          <a:ln>
            <a:noFill/>
          </a:ln>
        </p:spPr>
      </p:pic>
      <p:sp>
        <p:nvSpPr>
          <p:cNvPr id="72" name="Google Shape;72;g1097394a84e_0_112"/>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chemeClr val="lt1"/>
                </a:solidFill>
              </a:rPr>
              <a:t>Week 1: HTML</a:t>
            </a:r>
            <a:endParaRPr sz="2000">
              <a:solidFill>
                <a:schemeClr val="lt1"/>
              </a:solidFill>
            </a:endParaRPr>
          </a:p>
        </p:txBody>
      </p:sp>
      <p:cxnSp>
        <p:nvCxnSpPr>
          <p:cNvPr id="73" name="Google Shape;73;g1097394a84e_0_112"/>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77"/>
        <p:cNvGrpSpPr/>
        <p:nvPr/>
      </p:nvGrpSpPr>
      <p:grpSpPr>
        <a:xfrm>
          <a:off x="0" y="0"/>
          <a:ext cx="0" cy="0"/>
          <a:chOff x="0" y="0"/>
          <a:chExt cx="0" cy="0"/>
        </a:xfrm>
      </p:grpSpPr>
      <p:sp>
        <p:nvSpPr>
          <p:cNvPr id="78" name="Google Shape;78;g1097394a84e_0_120"/>
          <p:cNvSpPr txBox="1">
            <a:spLocks noGrp="1"/>
          </p:cNvSpPr>
          <p:nvPr>
            <p:ph type="title"/>
          </p:nvPr>
        </p:nvSpPr>
        <p:spPr>
          <a:xfrm>
            <a:off x="1847600" y="1235500"/>
            <a:ext cx="8967300" cy="14223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SzPts val="1400"/>
              <a:buNone/>
            </a:pPr>
            <a:r>
              <a:rPr lang="en-US">
                <a:solidFill>
                  <a:schemeClr val="lt1"/>
                </a:solidFill>
                <a:latin typeface="Inter SemiBold"/>
                <a:ea typeface="Inter SemiBold"/>
                <a:cs typeface="Inter SemiBold"/>
                <a:sym typeface="Inter SemiBold"/>
              </a:rPr>
              <a:t>Homework and self learning</a:t>
            </a:r>
            <a:endParaRPr>
              <a:solidFill>
                <a:schemeClr val="lt1"/>
              </a:solidFill>
              <a:latin typeface="Inter SemiBold"/>
              <a:ea typeface="Inter SemiBold"/>
              <a:cs typeface="Inter SemiBold"/>
              <a:sym typeface="Inter SemiBold"/>
            </a:endParaRPr>
          </a:p>
          <a:p>
            <a:pPr marL="0" lvl="0" indent="0" algn="l" rtl="0">
              <a:lnSpc>
                <a:spcPct val="100000"/>
              </a:lnSpc>
              <a:spcBef>
                <a:spcPts val="0"/>
              </a:spcBef>
              <a:spcAft>
                <a:spcPts val="0"/>
              </a:spcAft>
              <a:buSzPts val="1400"/>
              <a:buNone/>
            </a:pPr>
            <a:endParaRPr sz="4000" b="1">
              <a:solidFill>
                <a:schemeClr val="lt1"/>
              </a:solidFill>
            </a:endParaRPr>
          </a:p>
        </p:txBody>
      </p:sp>
      <p:sp>
        <p:nvSpPr>
          <p:cNvPr id="79" name="Google Shape;79;g1097394a84e_0_120"/>
          <p:cNvSpPr txBox="1"/>
          <p:nvPr/>
        </p:nvSpPr>
        <p:spPr>
          <a:xfrm>
            <a:off x="1255213" y="2407174"/>
            <a:ext cx="9469800" cy="3000000"/>
          </a:xfrm>
          <a:prstGeom prst="rect">
            <a:avLst/>
          </a:prstGeom>
          <a:noFill/>
          <a:ln>
            <a:noFill/>
          </a:ln>
        </p:spPr>
        <p:txBody>
          <a:bodyPr spcFirstLastPara="1" wrap="square" lIns="91425" tIns="91425" rIns="91425" bIns="91425" anchor="t" anchorCtr="0">
            <a:noAutofit/>
          </a:bodyPr>
          <a:lstStyle/>
          <a:p>
            <a:pPr marL="457200" indent="-381000">
              <a:lnSpc>
                <a:spcPct val="120000"/>
              </a:lnSpc>
              <a:buClr>
                <a:schemeClr val="lt1"/>
              </a:buClr>
              <a:buSzPts val="2400"/>
              <a:buFont typeface="Calibri"/>
              <a:buChar char="-"/>
            </a:pPr>
            <a:r>
              <a:rPr lang="en-US" sz="2400" dirty="0">
                <a:solidFill>
                  <a:schemeClr val="lt1"/>
                </a:solidFill>
                <a:latin typeface="Calibri"/>
                <a:ea typeface="Calibri"/>
                <a:cs typeface="Calibri"/>
                <a:sym typeface="Calibri"/>
              </a:rPr>
              <a:t>The course includes 5 - 7 hours of self-learning a week. </a:t>
            </a:r>
            <a:endParaRPr sz="2400" dirty="0">
              <a:solidFill>
                <a:schemeClr val="lt1"/>
              </a:solidFill>
              <a:latin typeface="Calibri"/>
              <a:ea typeface="Calibri"/>
              <a:cs typeface="Calibri"/>
              <a:sym typeface="Calibri"/>
            </a:endParaRPr>
          </a:p>
          <a:p>
            <a:pPr marL="457200" lvl="0" indent="-381000" algn="l" rtl="0">
              <a:lnSpc>
                <a:spcPct val="120000"/>
              </a:lnSpc>
              <a:spcBef>
                <a:spcPts val="0"/>
              </a:spcBef>
              <a:spcAft>
                <a:spcPts val="0"/>
              </a:spcAft>
              <a:buClr>
                <a:schemeClr val="lt1"/>
              </a:buClr>
              <a:buSzPts val="2400"/>
              <a:buFont typeface="Calibri"/>
              <a:buChar char="-"/>
            </a:pPr>
            <a:r>
              <a:rPr lang="en-US" sz="2400" dirty="0">
                <a:solidFill>
                  <a:schemeClr val="lt1"/>
                </a:solidFill>
                <a:latin typeface="Calibri"/>
                <a:ea typeface="Calibri"/>
                <a:cs typeface="Calibri"/>
                <a:sym typeface="Calibri"/>
              </a:rPr>
              <a:t>Plan a time each week when you can do this.</a:t>
            </a:r>
            <a:endParaRPr sz="2400" dirty="0">
              <a:solidFill>
                <a:schemeClr val="lt1"/>
              </a:solidFill>
              <a:latin typeface="Calibri"/>
              <a:ea typeface="Calibri"/>
              <a:cs typeface="Calibri"/>
              <a:sym typeface="Calibri"/>
            </a:endParaRPr>
          </a:p>
          <a:p>
            <a:pPr marL="457200" indent="-381000">
              <a:lnSpc>
                <a:spcPct val="120000"/>
              </a:lnSpc>
              <a:buClr>
                <a:schemeClr val="lt1"/>
              </a:buClr>
              <a:buSzPts val="2400"/>
              <a:buFont typeface="Calibri"/>
              <a:buChar char="-"/>
            </a:pPr>
            <a:r>
              <a:rPr lang="en-US" sz="2400" dirty="0">
                <a:solidFill>
                  <a:schemeClr val="lt1"/>
                </a:solidFill>
                <a:latin typeface="Calibri"/>
                <a:ea typeface="Calibri"/>
                <a:cs typeface="Calibri"/>
                <a:sym typeface="Calibri"/>
              </a:rPr>
              <a:t>The course will be as successful as you make it. The students who are successful are the ones who work hard and practice the concepts covered in class. We are here to help – ask us  a question if you get stuck!</a:t>
            </a:r>
            <a:endParaRPr lang="en-US" sz="2400" dirty="0">
              <a:solidFill>
                <a:schemeClr val="lt1"/>
              </a:solidFill>
              <a:latin typeface="Calibri"/>
              <a:ea typeface="Calibri"/>
              <a:cs typeface="Calibri"/>
            </a:endParaRPr>
          </a:p>
          <a:p>
            <a:pPr marL="457200" indent="-381000">
              <a:lnSpc>
                <a:spcPct val="120000"/>
              </a:lnSpc>
              <a:buClr>
                <a:srgbClr val="FFFFFF"/>
              </a:buClr>
              <a:buSzPts val="2400"/>
              <a:buFont typeface="Calibri"/>
              <a:buChar char="-"/>
            </a:pPr>
            <a:r>
              <a:rPr lang="en-US" sz="2400" dirty="0">
                <a:solidFill>
                  <a:schemeClr val="lt1"/>
                </a:solidFill>
                <a:latin typeface="Calibri"/>
                <a:ea typeface="Calibri"/>
                <a:cs typeface="Calibri"/>
              </a:rPr>
              <a:t>Independent learning is fundamental to solidifying knowledge introduced to you in class.</a:t>
            </a:r>
          </a:p>
          <a:p>
            <a:pPr>
              <a:lnSpc>
                <a:spcPct val="120000"/>
              </a:lnSpc>
              <a:spcBef>
                <a:spcPts val="150"/>
              </a:spcBef>
              <a:spcAft>
                <a:spcPts val="150"/>
              </a:spcAft>
            </a:pPr>
            <a:endParaRPr lang="en-GB" sz="2400">
              <a:solidFill>
                <a:schemeClr val="lt1"/>
              </a:solidFill>
              <a:latin typeface="Calibri"/>
              <a:ea typeface="Calibri"/>
              <a:cs typeface="Calibri"/>
            </a:endParaRPr>
          </a:p>
        </p:txBody>
      </p:sp>
      <p:pic>
        <p:nvPicPr>
          <p:cNvPr id="80" name="Google Shape;80;g1097394a84e_0_120"/>
          <p:cNvPicPr preferRelativeResize="0"/>
          <p:nvPr/>
        </p:nvPicPr>
        <p:blipFill>
          <a:blip r:embed="rId3">
            <a:alphaModFix/>
          </a:blip>
          <a:stretch>
            <a:fillRect/>
          </a:stretch>
        </p:blipFill>
        <p:spPr>
          <a:xfrm>
            <a:off x="9641393" y="5306629"/>
            <a:ext cx="2226074" cy="1669575"/>
          </a:xfrm>
          <a:prstGeom prst="rect">
            <a:avLst/>
          </a:prstGeom>
          <a:noFill/>
          <a:ln>
            <a:noFill/>
          </a:ln>
        </p:spPr>
      </p:pic>
      <p:sp>
        <p:nvSpPr>
          <p:cNvPr id="81" name="Google Shape;81;g1097394a84e_0_120"/>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chemeClr val="lt1"/>
                </a:solidFill>
              </a:rPr>
              <a:t>Week 1: HTML</a:t>
            </a:r>
            <a:endParaRPr sz="2000">
              <a:solidFill>
                <a:schemeClr val="lt1"/>
              </a:solidFill>
            </a:endParaRPr>
          </a:p>
        </p:txBody>
      </p:sp>
      <p:cxnSp>
        <p:nvCxnSpPr>
          <p:cNvPr id="82" name="Google Shape;82;g1097394a84e_0_120"/>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77"/>
        <p:cNvGrpSpPr/>
        <p:nvPr/>
      </p:nvGrpSpPr>
      <p:grpSpPr>
        <a:xfrm>
          <a:off x="0" y="0"/>
          <a:ext cx="0" cy="0"/>
          <a:chOff x="0" y="0"/>
          <a:chExt cx="0" cy="0"/>
        </a:xfrm>
      </p:grpSpPr>
      <p:sp>
        <p:nvSpPr>
          <p:cNvPr id="78" name="Google Shape;78;g1097394a84e_0_120"/>
          <p:cNvSpPr txBox="1">
            <a:spLocks noGrp="1"/>
          </p:cNvSpPr>
          <p:nvPr>
            <p:ph type="title"/>
          </p:nvPr>
        </p:nvSpPr>
        <p:spPr>
          <a:xfrm>
            <a:off x="1847600" y="1235500"/>
            <a:ext cx="8967300" cy="1422300"/>
          </a:xfrm>
          <a:prstGeom prst="rect">
            <a:avLst/>
          </a:prstGeom>
          <a:noFill/>
          <a:ln>
            <a:noFill/>
          </a:ln>
        </p:spPr>
        <p:txBody>
          <a:bodyPr spcFirstLastPara="1" wrap="square" lIns="0" tIns="12700" rIns="0" bIns="0" anchor="t" anchorCtr="0">
            <a:noAutofit/>
          </a:bodyPr>
          <a:lstStyle/>
          <a:p>
            <a:pPr lvl="0" indent="0" algn="l" rtl="0">
              <a:spcBef>
                <a:spcPts val="0"/>
              </a:spcBef>
              <a:spcAft>
                <a:spcPts val="0"/>
              </a:spcAft>
              <a:buSzPts val="1400"/>
              <a:buNone/>
            </a:pPr>
            <a:r>
              <a:rPr lang="en-US" sz="6000" b="1">
                <a:solidFill>
                  <a:schemeClr val="lt1"/>
                </a:solidFill>
              </a:rPr>
              <a:t>Icebreaker!</a:t>
            </a:r>
          </a:p>
        </p:txBody>
      </p:sp>
      <p:sp>
        <p:nvSpPr>
          <p:cNvPr id="79" name="Google Shape;79;g1097394a84e_0_120"/>
          <p:cNvSpPr txBox="1"/>
          <p:nvPr/>
        </p:nvSpPr>
        <p:spPr>
          <a:xfrm>
            <a:off x="1255213" y="2407174"/>
            <a:ext cx="9469800" cy="3000000"/>
          </a:xfrm>
          <a:prstGeom prst="rect">
            <a:avLst/>
          </a:prstGeom>
          <a:noFill/>
          <a:ln>
            <a:noFill/>
          </a:ln>
        </p:spPr>
        <p:txBody>
          <a:bodyPr spcFirstLastPara="1" wrap="square" lIns="91425" tIns="91425" rIns="91425" bIns="91425" anchor="t" anchorCtr="0">
            <a:noAutofit/>
          </a:bodyPr>
          <a:lstStyle/>
          <a:p>
            <a:pPr marL="76200">
              <a:lnSpc>
                <a:spcPct val="120000"/>
              </a:lnSpc>
              <a:buClr>
                <a:schemeClr val="lt1"/>
              </a:buClr>
              <a:buSzPts val="2400"/>
            </a:pPr>
            <a:r>
              <a:rPr lang="en-US" sz="3200" dirty="0">
                <a:solidFill>
                  <a:schemeClr val="lt1"/>
                </a:solidFill>
                <a:latin typeface="Calibri"/>
                <a:ea typeface="Calibri"/>
                <a:cs typeface="Calibri"/>
              </a:rPr>
              <a:t>Write in the chat or if confident speak out:</a:t>
            </a:r>
          </a:p>
          <a:p>
            <a:pPr marL="76200">
              <a:lnSpc>
                <a:spcPct val="120000"/>
              </a:lnSpc>
              <a:buSzPts val="2400"/>
            </a:pPr>
            <a:r>
              <a:rPr lang="en-US" sz="3200" dirty="0">
                <a:solidFill>
                  <a:schemeClr val="lt1"/>
                </a:solidFill>
                <a:latin typeface="Calibri"/>
                <a:ea typeface="Calibri"/>
                <a:cs typeface="Calibri"/>
              </a:rPr>
              <a:t>- What's your coding experience?</a:t>
            </a:r>
          </a:p>
          <a:p>
            <a:pPr marL="76200">
              <a:lnSpc>
                <a:spcPct val="120000"/>
              </a:lnSpc>
              <a:buSzPts val="2400"/>
            </a:pPr>
            <a:r>
              <a:rPr lang="en-US" sz="3200" dirty="0">
                <a:solidFill>
                  <a:schemeClr val="lt1"/>
                </a:solidFill>
                <a:latin typeface="Calibri"/>
                <a:ea typeface="Calibri"/>
                <a:cs typeface="Calibri"/>
              </a:rPr>
              <a:t>- What do you hope to get out of this course?</a:t>
            </a:r>
          </a:p>
          <a:p>
            <a:pPr>
              <a:lnSpc>
                <a:spcPct val="120000"/>
              </a:lnSpc>
              <a:spcBef>
                <a:spcPts val="150"/>
              </a:spcBef>
              <a:spcAft>
                <a:spcPts val="150"/>
              </a:spcAft>
            </a:pPr>
            <a:endParaRPr lang="en-US" sz="2400">
              <a:solidFill>
                <a:schemeClr val="lt1"/>
              </a:solidFill>
              <a:latin typeface="Calibri"/>
              <a:ea typeface="Calibri"/>
              <a:cs typeface="Calibri"/>
            </a:endParaRPr>
          </a:p>
        </p:txBody>
      </p:sp>
      <p:pic>
        <p:nvPicPr>
          <p:cNvPr id="80" name="Google Shape;80;g1097394a84e_0_120"/>
          <p:cNvPicPr preferRelativeResize="0"/>
          <p:nvPr/>
        </p:nvPicPr>
        <p:blipFill>
          <a:blip r:embed="rId3">
            <a:alphaModFix/>
          </a:blip>
          <a:stretch>
            <a:fillRect/>
          </a:stretch>
        </p:blipFill>
        <p:spPr>
          <a:xfrm>
            <a:off x="9641393" y="5306629"/>
            <a:ext cx="2226074" cy="1669575"/>
          </a:xfrm>
          <a:prstGeom prst="rect">
            <a:avLst/>
          </a:prstGeom>
          <a:noFill/>
          <a:ln>
            <a:noFill/>
          </a:ln>
        </p:spPr>
      </p:pic>
      <p:sp>
        <p:nvSpPr>
          <p:cNvPr id="81" name="Google Shape;81;g1097394a84e_0_120"/>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chemeClr val="lt1"/>
                </a:solidFill>
              </a:rPr>
              <a:t>Week 1: HTML</a:t>
            </a:r>
            <a:endParaRPr sz="2000">
              <a:solidFill>
                <a:schemeClr val="lt1"/>
              </a:solidFill>
            </a:endParaRPr>
          </a:p>
        </p:txBody>
      </p:sp>
      <p:cxnSp>
        <p:nvCxnSpPr>
          <p:cNvPr id="82" name="Google Shape;82;g1097394a84e_0_120"/>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extLst>
      <p:ext uri="{BB962C8B-B14F-4D97-AF65-F5344CB8AC3E}">
        <p14:creationId xmlns:p14="http://schemas.microsoft.com/office/powerpoint/2010/main" val="212491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10855af059a_0_9"/>
          <p:cNvPicPr preferRelativeResize="0"/>
          <p:nvPr/>
        </p:nvPicPr>
        <p:blipFill rotWithShape="1">
          <a:blip r:embed="rId3">
            <a:alphaModFix/>
          </a:blip>
          <a:srcRect t="7907" b="7696"/>
          <a:stretch/>
        </p:blipFill>
        <p:spPr>
          <a:xfrm>
            <a:off x="0" y="0"/>
            <a:ext cx="12192000" cy="685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AA7436-242C-42B3-B30A-ACB007EF3D12}"/>
              </a:ext>
            </a:extLst>
          </p:cNvPr>
          <p:cNvSpPr txBox="1"/>
          <p:nvPr/>
        </p:nvSpPr>
        <p:spPr>
          <a:xfrm>
            <a:off x="1918447" y="764993"/>
            <a:ext cx="6096000" cy="523220"/>
          </a:xfrm>
          <a:prstGeom prst="rect">
            <a:avLst/>
          </a:prstGeom>
          <a:noFill/>
        </p:spPr>
        <p:txBody>
          <a:bodyPr wrap="square">
            <a:spAutoFit/>
          </a:bodyPr>
          <a:lstStyle/>
          <a:p>
            <a:r>
              <a:rPr lang="en-GB" sz="2800" b="0" i="0">
                <a:solidFill>
                  <a:srgbClr val="000000"/>
                </a:solidFill>
                <a:effectLst/>
                <a:latin typeface="Calibri Light" panose="020F0302020204030204" pitchFamily="34" charset="0"/>
              </a:rPr>
              <a:t>Housekeeping</a:t>
            </a:r>
            <a:endParaRPr lang="en-GB" sz="2800"/>
          </a:p>
        </p:txBody>
      </p:sp>
      <p:sp>
        <p:nvSpPr>
          <p:cNvPr id="6" name="TextBox 5">
            <a:extLst>
              <a:ext uri="{FF2B5EF4-FFF2-40B4-BE49-F238E27FC236}">
                <a16:creationId xmlns:a16="http://schemas.microsoft.com/office/drawing/2014/main" id="{F9752602-3766-4F67-ACED-6A4354751F62}"/>
              </a:ext>
            </a:extLst>
          </p:cNvPr>
          <p:cNvSpPr txBox="1"/>
          <p:nvPr/>
        </p:nvSpPr>
        <p:spPr>
          <a:xfrm>
            <a:off x="1918447" y="1586753"/>
            <a:ext cx="8525435" cy="4308872"/>
          </a:xfrm>
          <a:prstGeom prst="rect">
            <a:avLst/>
          </a:prstGeom>
          <a:noFill/>
        </p:spPr>
        <p:txBody>
          <a:bodyPr wrap="square" lIns="91440" tIns="45720" rIns="91440" bIns="45720" rtlCol="0" anchor="t">
            <a:spAutoFit/>
          </a:bodyPr>
          <a:lstStyle/>
          <a:p>
            <a:pPr algn="l" rtl="0" fontAlgn="base"/>
            <a:r>
              <a:rPr lang="en-US" sz="2000" b="0" i="0" u="none" strike="noStrike" dirty="0">
                <a:solidFill>
                  <a:srgbClr val="000000"/>
                </a:solidFill>
                <a:effectLst/>
                <a:latin typeface="Calibri"/>
              </a:rPr>
              <a:t>Please:</a:t>
            </a:r>
            <a:endParaRPr lang="en-US" sz="2000" b="0" i="0" dirty="0">
              <a:solidFill>
                <a:srgbClr val="000000"/>
              </a:solidFill>
              <a:effectLst/>
              <a:latin typeface="Calibri"/>
            </a:endParaRPr>
          </a:p>
          <a:p>
            <a:pPr fontAlgn="base">
              <a:buFont typeface="Arial" panose="020B0604020202020204" pitchFamily="34" charset="0"/>
              <a:buChar char="•"/>
            </a:pPr>
            <a:r>
              <a:rPr lang="en-US" sz="2000" b="0" i="0" u="none" strike="noStrike" dirty="0">
                <a:solidFill>
                  <a:srgbClr val="000000"/>
                </a:solidFill>
                <a:effectLst/>
                <a:latin typeface="Calibri"/>
              </a:rPr>
              <a:t>Attendance issues: </a:t>
            </a:r>
            <a:r>
              <a:rPr lang="en-US" sz="2000" b="0" i="0" u="sng" strike="noStrike" dirty="0">
                <a:solidFill>
                  <a:srgbClr val="0563C1"/>
                </a:solidFill>
                <a:effectLst/>
                <a:latin typeface="Calibri"/>
                <a:hlinkClick r:id="rId2"/>
              </a:rPr>
              <a:t>attendance@purplebeard.co.uk</a:t>
            </a:r>
            <a:r>
              <a:rPr lang="en-US" sz="2000" b="0" i="0" dirty="0">
                <a:solidFill>
                  <a:srgbClr val="000000"/>
                </a:solidFill>
                <a:effectLst/>
                <a:latin typeface="Calibri"/>
                <a:hlinkClick r:id="rId2"/>
              </a:rPr>
              <a:t>​</a:t>
            </a:r>
            <a:endParaRPr lang="en-US" sz="2000" b="0" i="0" dirty="0">
              <a:solidFill>
                <a:srgbClr val="000000"/>
              </a:solidFill>
              <a:effectLst/>
              <a:latin typeface="Calibri" panose="020F0502020204030204" pitchFamily="34" charset="0"/>
            </a:endParaRPr>
          </a:p>
          <a:p>
            <a:pPr algn="l" rtl="0" fontAlgn="base"/>
            <a:endParaRPr lang="en-US" sz="20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000" b="0" i="0" u="none" strike="noStrike" dirty="0">
                <a:solidFill>
                  <a:srgbClr val="000000"/>
                </a:solidFill>
                <a:effectLst/>
                <a:latin typeface="Calibri"/>
              </a:rPr>
              <a:t>Employability and career support: </a:t>
            </a:r>
            <a:r>
              <a:rPr lang="en-US" sz="2000" b="0" i="0" u="sng" strike="noStrike" dirty="0">
                <a:solidFill>
                  <a:srgbClr val="0563C1"/>
                </a:solidFill>
                <a:effectLst/>
                <a:latin typeface="Calibri"/>
                <a:hlinkClick r:id="rId3"/>
              </a:rPr>
              <a:t>employability@purplebeard.co.uk</a:t>
            </a:r>
            <a:r>
              <a:rPr lang="en-US" sz="2000" b="0" i="0" dirty="0">
                <a:solidFill>
                  <a:srgbClr val="000000"/>
                </a:solidFill>
                <a:effectLst/>
                <a:latin typeface="Calibri"/>
              </a:rPr>
              <a:t>​</a:t>
            </a:r>
          </a:p>
          <a:p>
            <a:pPr algn="l" rtl="0" fontAlgn="base">
              <a:buFont typeface="Arial" panose="020B0604020202020204" pitchFamily="34" charset="0"/>
              <a:buChar char="•"/>
            </a:pPr>
            <a:endParaRPr lang="en-US" sz="20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000" b="0" i="0" u="none" strike="noStrike" dirty="0">
                <a:solidFill>
                  <a:srgbClr val="000000"/>
                </a:solidFill>
                <a:effectLst/>
                <a:latin typeface="Calibri"/>
              </a:rPr>
              <a:t>MS Teams access: </a:t>
            </a:r>
            <a:r>
              <a:rPr lang="en-US" sz="2000" b="0" i="0" u="sng" strike="noStrike" dirty="0">
                <a:solidFill>
                  <a:srgbClr val="0563C1"/>
                </a:solidFill>
                <a:effectLst/>
                <a:latin typeface="Calibri"/>
                <a:hlinkClick r:id="rId4"/>
              </a:rPr>
              <a:t>helpdesk@purplebeard.co.uk</a:t>
            </a:r>
            <a:r>
              <a:rPr lang="en-US" sz="2000" b="0" i="0" u="none" strike="noStrike" dirty="0">
                <a:solidFill>
                  <a:srgbClr val="000000"/>
                </a:solidFill>
                <a:effectLst/>
                <a:latin typeface="Calibri"/>
              </a:rPr>
              <a:t> </a:t>
            </a:r>
            <a:r>
              <a:rPr lang="en-US" sz="2000" b="0" i="0" dirty="0">
                <a:solidFill>
                  <a:srgbClr val="000000"/>
                </a:solidFill>
                <a:effectLst/>
                <a:latin typeface="Calibri"/>
              </a:rPr>
              <a:t>​</a:t>
            </a:r>
          </a:p>
          <a:p>
            <a:pPr algn="l" rtl="0" fontAlgn="base">
              <a:buFont typeface="Arial" panose="020B0604020202020204" pitchFamily="34" charset="0"/>
              <a:buChar char="•"/>
            </a:pPr>
            <a:endParaRPr lang="en-US" sz="20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000" b="0" i="0" u="none" strike="noStrike" dirty="0">
                <a:solidFill>
                  <a:srgbClr val="000000"/>
                </a:solidFill>
                <a:effectLst/>
                <a:latin typeface="Calibri"/>
              </a:rPr>
              <a:t>Mental Health Support: </a:t>
            </a:r>
            <a:r>
              <a:rPr lang="en-US" sz="2000" b="0" i="0" u="sng" strike="noStrike" dirty="0">
                <a:solidFill>
                  <a:srgbClr val="0563C1"/>
                </a:solidFill>
                <a:effectLst/>
                <a:latin typeface="Calibri"/>
                <a:hlinkClick r:id="rId5"/>
              </a:rPr>
              <a:t>karen@purplebeard.co.uk</a:t>
            </a:r>
            <a:r>
              <a:rPr lang="en-US" sz="2000" b="0" i="0" u="none" strike="noStrike" dirty="0">
                <a:solidFill>
                  <a:srgbClr val="000000"/>
                </a:solidFill>
                <a:effectLst/>
                <a:latin typeface="Calibri"/>
              </a:rPr>
              <a:t> </a:t>
            </a:r>
            <a:r>
              <a:rPr lang="en-US" sz="2000" b="0" i="0" dirty="0">
                <a:solidFill>
                  <a:srgbClr val="000000"/>
                </a:solidFill>
                <a:effectLst/>
                <a:latin typeface="Calibri"/>
              </a:rPr>
              <a:t>​</a:t>
            </a:r>
          </a:p>
          <a:p>
            <a:pPr algn="l" rtl="0" fontAlgn="base">
              <a:buFont typeface="Arial" panose="020B0604020202020204" pitchFamily="34" charset="0"/>
              <a:buChar char="•"/>
            </a:pPr>
            <a:endParaRPr lang="en-US" sz="20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000" b="0" i="0" u="none" strike="noStrike" dirty="0">
                <a:solidFill>
                  <a:srgbClr val="000000"/>
                </a:solidFill>
                <a:effectLst/>
                <a:latin typeface="Calibri"/>
              </a:rPr>
              <a:t>Withdrawals, safeguarding concerns and urgent matters </a:t>
            </a:r>
            <a:r>
              <a:rPr lang="en-US" sz="2000" b="1" i="0" u="none" strike="noStrike" dirty="0">
                <a:solidFill>
                  <a:srgbClr val="000000"/>
                </a:solidFill>
                <a:effectLst/>
                <a:latin typeface="Calibri"/>
              </a:rPr>
              <a:t>Tishanna Welch </a:t>
            </a:r>
            <a:r>
              <a:rPr lang="en-US" sz="2000" b="0" i="0" u="none" strike="noStrike" dirty="0">
                <a:solidFill>
                  <a:srgbClr val="000000"/>
                </a:solidFill>
                <a:effectLst/>
                <a:latin typeface="Calibri"/>
              </a:rPr>
              <a:t>on Teams</a:t>
            </a:r>
            <a:r>
              <a:rPr lang="en-US" sz="2000" b="1" i="0" u="none" strike="noStrike" dirty="0">
                <a:solidFill>
                  <a:srgbClr val="000000"/>
                </a:solidFill>
                <a:effectLst/>
                <a:latin typeface="Calibri"/>
              </a:rPr>
              <a:t>,</a:t>
            </a:r>
            <a:r>
              <a:rPr lang="en-US" sz="2000" b="0" i="0" u="none" strike="noStrike" dirty="0">
                <a:solidFill>
                  <a:srgbClr val="000000"/>
                </a:solidFill>
                <a:effectLst/>
                <a:latin typeface="Calibri"/>
              </a:rPr>
              <a:t> via phone: 02080454405 or via email: </a:t>
            </a:r>
            <a:r>
              <a:rPr lang="en-US" sz="2000" b="0" i="0" u="sng" strike="noStrike" dirty="0">
                <a:solidFill>
                  <a:srgbClr val="0563C1"/>
                </a:solidFill>
                <a:effectLst/>
                <a:latin typeface="Calibri"/>
                <a:hlinkClick r:id="rId6"/>
              </a:rPr>
              <a:t>tishanna@purplebeard.co.uk</a:t>
            </a:r>
            <a:r>
              <a:rPr lang="en-US" sz="2000" b="0" i="0" u="none" strike="noStrike" dirty="0">
                <a:solidFill>
                  <a:srgbClr val="000000"/>
                </a:solidFill>
                <a:effectLst/>
                <a:latin typeface="Calibri"/>
              </a:rPr>
              <a:t> </a:t>
            </a:r>
            <a:r>
              <a:rPr lang="en-US" sz="2000" b="0" i="0" dirty="0">
                <a:solidFill>
                  <a:srgbClr val="000000"/>
                </a:solidFill>
                <a:effectLst/>
                <a:latin typeface="Calibri"/>
              </a:rPr>
              <a:t>​</a:t>
            </a:r>
          </a:p>
          <a:p>
            <a:pPr algn="l" rtl="0" fontAlgn="base">
              <a:buFont typeface="Arial" panose="020B0604020202020204" pitchFamily="34" charset="0"/>
              <a:buChar char="•"/>
            </a:pPr>
            <a:endParaRPr lang="en-US" sz="2000"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000" b="0" i="0" u="none" strike="noStrike" dirty="0">
                <a:solidFill>
                  <a:srgbClr val="000000"/>
                </a:solidFill>
                <a:effectLst/>
                <a:latin typeface="Calibri"/>
              </a:rPr>
              <a:t>Day to day support: Send your TA a message on Teams</a:t>
            </a:r>
            <a:endParaRPr lang="en-GB" sz="2000" b="0" i="0" dirty="0">
              <a:solidFill>
                <a:srgbClr val="000000"/>
              </a:solidFill>
              <a:effectLst/>
              <a:latin typeface="Calibri"/>
            </a:endParaRPr>
          </a:p>
          <a:p>
            <a:endParaRPr lang="en-GB"/>
          </a:p>
        </p:txBody>
      </p:sp>
    </p:spTree>
    <p:extLst>
      <p:ext uri="{BB962C8B-B14F-4D97-AF65-F5344CB8AC3E}">
        <p14:creationId xmlns:p14="http://schemas.microsoft.com/office/powerpoint/2010/main" val="3507797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1087a3117a6_0_117"/>
          <p:cNvSpPr txBox="1"/>
          <p:nvPr/>
        </p:nvSpPr>
        <p:spPr>
          <a:xfrm>
            <a:off x="1422579" y="1489900"/>
            <a:ext cx="9235000" cy="4041300"/>
          </a:xfrm>
          <a:prstGeom prst="rect">
            <a:avLst/>
          </a:prstGeom>
          <a:noFill/>
          <a:ln>
            <a:noFill/>
          </a:ln>
        </p:spPr>
        <p:txBody>
          <a:bodyPr spcFirstLastPara="1" wrap="square" lIns="91425" tIns="91425" rIns="91425" bIns="91425" anchor="t" anchorCtr="0">
            <a:noAutofit/>
          </a:bodyPr>
          <a:lstStyle/>
          <a:p>
            <a:pPr>
              <a:lnSpc>
                <a:spcPct val="115000"/>
              </a:lnSpc>
              <a:spcBef>
                <a:spcPts val="300"/>
              </a:spcBef>
              <a:buClr>
                <a:schemeClr val="dk1"/>
              </a:buClr>
            </a:pPr>
            <a:r>
              <a:rPr lang="en-US" sz="2400">
                <a:solidFill>
                  <a:srgbClr val="434343"/>
                </a:solidFill>
                <a:latin typeface="Calibri"/>
                <a:ea typeface="Calibri"/>
                <a:cs typeface="Calibri"/>
              </a:rPr>
              <a:t>- If you have a question, please ask the TA in the chat or by private message</a:t>
            </a:r>
          </a:p>
          <a:p>
            <a:pPr>
              <a:lnSpc>
                <a:spcPct val="114999"/>
              </a:lnSpc>
              <a:spcBef>
                <a:spcPts val="300"/>
              </a:spcBef>
            </a:pPr>
            <a:r>
              <a:rPr lang="en-US" sz="2400">
                <a:solidFill>
                  <a:srgbClr val="434343"/>
                </a:solidFill>
                <a:latin typeface="Calibri"/>
                <a:ea typeface="Calibri"/>
                <a:cs typeface="Calibri"/>
              </a:rPr>
              <a:t>- There will be regular sections designated to asking the tutor questions</a:t>
            </a:r>
          </a:p>
          <a:p>
            <a:pPr>
              <a:lnSpc>
                <a:spcPct val="114999"/>
              </a:lnSpc>
              <a:spcBef>
                <a:spcPts val="300"/>
              </a:spcBef>
            </a:pPr>
            <a:r>
              <a:rPr lang="en-US" sz="2400">
                <a:solidFill>
                  <a:srgbClr val="434343"/>
                </a:solidFill>
                <a:latin typeface="Calibri"/>
                <a:ea typeface="Calibri"/>
                <a:cs typeface="Calibri"/>
              </a:rPr>
              <a:t>- We are here to help so don't worry about asking simple questions – we are keen to leave no one behind.</a:t>
            </a:r>
          </a:p>
        </p:txBody>
      </p:sp>
      <p:sp>
        <p:nvSpPr>
          <p:cNvPr id="103" name="Google Shape;103;g1087a3117a6_0_117"/>
          <p:cNvSpPr/>
          <p:nvPr/>
        </p:nvSpPr>
        <p:spPr>
          <a:xfrm>
            <a:off x="10371078" y="5941537"/>
            <a:ext cx="1443300" cy="65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g1087a3117a6_0_117"/>
          <p:cNvSpPr txBox="1">
            <a:spLocks noGrp="1"/>
          </p:cNvSpPr>
          <p:nvPr>
            <p:ph type="title"/>
          </p:nvPr>
        </p:nvSpPr>
        <p:spPr>
          <a:xfrm>
            <a:off x="1422582" y="639695"/>
            <a:ext cx="6825900" cy="850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400"/>
              <a:buNone/>
            </a:pPr>
            <a:r>
              <a:rPr lang="en-US" b="1">
                <a:solidFill>
                  <a:srgbClr val="000000"/>
                </a:solidFill>
              </a:rPr>
              <a:t>Structure of Class</a:t>
            </a:r>
            <a:endParaRPr b="1">
              <a:solidFill>
                <a:srgbClr val="000000"/>
              </a:solidFill>
            </a:endParaRPr>
          </a:p>
        </p:txBody>
      </p:sp>
      <p:sp>
        <p:nvSpPr>
          <p:cNvPr id="105" name="Google Shape;105;g1087a3117a6_0_117"/>
          <p:cNvSpPr txBox="1">
            <a:spLocks noGrp="1"/>
          </p:cNvSpPr>
          <p:nvPr>
            <p:ph type="title"/>
          </p:nvPr>
        </p:nvSpPr>
        <p:spPr>
          <a:xfrm rot="5400000">
            <a:off x="-1507018" y="2329349"/>
            <a:ext cx="40251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a:solidFill>
                  <a:srgbClr val="B7B7B7"/>
                </a:solidFill>
              </a:rPr>
              <a:t>Week 1: HTML</a:t>
            </a:r>
            <a:endParaRPr sz="2000">
              <a:solidFill>
                <a:srgbClr val="B7B7B7"/>
              </a:solidFill>
            </a:endParaRPr>
          </a:p>
        </p:txBody>
      </p:sp>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662E4D3CC330479E4DB66E7BC5DAD9" ma:contentTypeVersion="4" ma:contentTypeDescription="Create a new document." ma:contentTypeScope="" ma:versionID="0ce082a861f7e623fe44f51c25361b7f">
  <xsd:schema xmlns:xsd="http://www.w3.org/2001/XMLSchema" xmlns:xs="http://www.w3.org/2001/XMLSchema" xmlns:p="http://schemas.microsoft.com/office/2006/metadata/properties" xmlns:ns2="76396c57-270e-4719-b585-7d7e234b4f0c" targetNamespace="http://schemas.microsoft.com/office/2006/metadata/properties" ma:root="true" ma:fieldsID="7014dfed6dde0e15e61789e9be1687c4" ns2:_="">
    <xsd:import namespace="76396c57-270e-4719-b585-7d7e234b4f0c"/>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396c57-270e-4719-b585-7d7e234b4f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BAD0F2-CBF8-4133-984E-A6688E71482A}">
  <ds:schemaRefs>
    <ds:schemaRef ds:uri="http://schemas.microsoft.com/sharepoint/v3/contenttype/forms"/>
  </ds:schemaRefs>
</ds:datastoreItem>
</file>

<file path=customXml/itemProps2.xml><?xml version="1.0" encoding="utf-8"?>
<ds:datastoreItem xmlns:ds="http://schemas.openxmlformats.org/officeDocument/2006/customXml" ds:itemID="{283A89C7-D942-45B2-A3B2-84EF8D74F96B}">
  <ds:schemaRefs>
    <ds:schemaRef ds:uri="e0826cc8-6558-47d1-90a8-380bcdd5314a"/>
    <ds:schemaRef ds:uri="ff81feec-6ec1-4893-b268-3ebc8dadbe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ed7de30-36f3-48f7-b6d8-ff3a7d6411ab"/>
    <ds:schemaRef ds:uri="81f5780b-e1d5-4011-b8fe-a23b59e040cd"/>
  </ds:schemaRefs>
</ds:datastoreItem>
</file>

<file path=customXml/itemProps3.xml><?xml version="1.0" encoding="utf-8"?>
<ds:datastoreItem xmlns:ds="http://schemas.openxmlformats.org/officeDocument/2006/customXml" ds:itemID="{7D81FD41-44BF-4E40-B35B-84285DD57DC9}"/>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33</Notes>
  <HiddenSlides>0</HiddenSlide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Office Theme</vt:lpstr>
      <vt:lpstr>Week 1: HTML</vt:lpstr>
      <vt:lpstr>Welcome to the Purple Beard  Front-End Development course!</vt:lpstr>
      <vt:lpstr>Microsoft Teams  </vt:lpstr>
      <vt:lpstr>Pre Course Materials </vt:lpstr>
      <vt:lpstr>Homework and self learning </vt:lpstr>
      <vt:lpstr>Icebreaker!</vt:lpstr>
      <vt:lpstr>PowerPoint Presentation</vt:lpstr>
      <vt:lpstr>PowerPoint Presentation</vt:lpstr>
      <vt:lpstr>Structure of Class</vt:lpstr>
      <vt:lpstr>PowerPoint Presentation</vt:lpstr>
      <vt:lpstr>Week 1: HTML</vt:lpstr>
      <vt:lpstr>PowerPoint Presentation</vt:lpstr>
      <vt:lpstr>Week 1: HTML</vt:lpstr>
      <vt:lpstr>Week 1: HTML</vt:lpstr>
      <vt:lpstr>PowerPoint Presentation</vt:lpstr>
      <vt:lpstr>Week 1: HTML</vt:lpstr>
      <vt:lpstr>PowerPoint Presentation</vt:lpstr>
      <vt:lpstr>PowerPoint Presentation</vt:lpstr>
      <vt:lpstr>PowerPoint Presentation</vt:lpstr>
      <vt:lpstr>Questions? </vt:lpstr>
      <vt:lpstr>Week 1: 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Quiz</vt:lpstr>
      <vt:lpstr>Week 1: CSS</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HTML</dc:title>
  <dc:creator>Heath Justin - Business Intelligence Analyst - Rushcliffe CCG</dc:creator>
  <cp:revision>76</cp:revision>
  <dcterms:modified xsi:type="dcterms:W3CDTF">2022-08-04T09:41:15Z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0x0101005D662E4D3CC330479E4DB66E7BC5DAD9</vt:lpwstr>
  </property>
  <property fmtid="{D5CDD505-2E9C-101B-9397-08002B2CF9AE}" pid="3" name="Order">
    <vt:r8>2300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y fmtid="{D5CDD505-2E9C-101B-9397-08002B2CF9AE}" pid="11" name="_SourceUrl">
    <vt:lpwstr/>
  </property>
  <property fmtid="{D5CDD505-2E9C-101B-9397-08002B2CF9AE}" pid="12" name="_SharedFileIndex">
    <vt:lpwstr/>
  </property>
</Properties>
</file>